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0" r:id="rId18"/>
    <p:sldId id="271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FF66FF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ลักษณะสีเข้ม 2 - เน้น 1/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CA7F2-9929-4EDA-A48A-550270277086}" type="doc">
      <dgm:prSet loTypeId="urn:microsoft.com/office/officeart/2005/8/layout/chevron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D94534B7-9699-4B5B-A389-56C1BFB2A1F9}">
      <dgm:prSet phldrT="[ข้อความ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7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1</a:t>
          </a:r>
          <a:endParaRPr lang="th-TH" sz="7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839ADB29-470B-4301-BA3F-CB10E1CB737C}" type="parTrans" cxnId="{B7AF9C4C-4FBA-4D92-99CA-76B6BCC66958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7692F96-2A1E-4864-A69B-1D73909E771D}" type="sibTrans" cxnId="{B7AF9C4C-4FBA-4D92-99CA-76B6BCC66958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7AD65EF-B81D-408D-A007-E384A530DF5B}">
      <dgm:prSet phldrT="[ข้อความ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4800" smtClean="0">
              <a:latin typeface="Angsana New" pitchFamily="18" charset="-34"/>
              <a:cs typeface="Angsana New" pitchFamily="18" charset="-34"/>
            </a:rPr>
            <a:t>นับรวมคำที่อ่านผิดทั้ง </a:t>
          </a:r>
          <a:r>
            <a:rPr lang="en-US" sz="4800" smtClean="0">
              <a:latin typeface="Angsana New" pitchFamily="18" charset="-34"/>
              <a:cs typeface="Angsana New" pitchFamily="18" charset="-34"/>
            </a:rPr>
            <a:t>6 </a:t>
          </a:r>
          <a:r>
            <a:rPr lang="th-TH" sz="4800" smtClean="0">
              <a:latin typeface="Angsana New" pitchFamily="18" charset="-34"/>
              <a:cs typeface="Angsana New" pitchFamily="18" charset="-34"/>
            </a:rPr>
            <a:t>ลักษณะ</a:t>
          </a:r>
          <a:endParaRPr lang="th-TH" sz="4800" dirty="0">
            <a:latin typeface="Angsana New" pitchFamily="18" charset="-34"/>
            <a:cs typeface="Angsana New" pitchFamily="18" charset="-34"/>
          </a:endParaRPr>
        </a:p>
      </dgm:t>
    </dgm:pt>
    <dgm:pt modelId="{C8F4B363-1DF7-4326-A78A-1B67D42D005F}" type="parTrans" cxnId="{05844294-2D09-488F-ADF9-275C8A6B2B3B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C2B719F-29F4-42ED-9EC4-68ADA6217E4B}" type="sibTrans" cxnId="{05844294-2D09-488F-ADF9-275C8A6B2B3B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9FC8ADF2-D8C2-459C-89C2-CA9E5FE16F06}">
      <dgm:prSet phldrT="[ข้อความ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US" sz="720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2</a:t>
          </a:r>
          <a:endParaRPr lang="th-TH" sz="7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8248FCF5-82DA-4835-8CC4-DD1AA0FD4B82}" type="parTrans" cxnId="{1D7875B6-5706-4367-AC99-79B390C275F3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BA6F96D-EBD1-4434-A5B5-C739F4F18141}" type="sibTrans" cxnId="{1D7875B6-5706-4367-AC99-79B390C275F3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22C711E-25DD-4014-BC2C-5056CDE1F5B0}">
      <dgm:prSet phldrT="[ข้อความ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effectLst/>
      </dgm:spPr>
      <dgm:t>
        <a:bodyPr/>
        <a:lstStyle/>
        <a:p>
          <a:r>
            <a:rPr lang="th-TH" sz="5400" smtClean="0">
              <a:latin typeface="Angsana New" pitchFamily="18" charset="-34"/>
              <a:cs typeface="Angsana New" pitchFamily="18" charset="-34"/>
            </a:rPr>
            <a:t>นำคำที่อ่านผิดมาหักออกจาก </a:t>
          </a:r>
          <a:r>
            <a:rPr lang="en-US" sz="5400" smtClean="0">
              <a:latin typeface="Angsana New" pitchFamily="18" charset="-34"/>
              <a:cs typeface="Angsana New" pitchFamily="18" charset="-34"/>
            </a:rPr>
            <a:t>200</a:t>
          </a:r>
          <a:endParaRPr lang="th-TH" sz="5400" dirty="0">
            <a:latin typeface="Angsana New" pitchFamily="18" charset="-34"/>
            <a:cs typeface="Angsana New" pitchFamily="18" charset="-34"/>
          </a:endParaRPr>
        </a:p>
      </dgm:t>
    </dgm:pt>
    <dgm:pt modelId="{0A1FB8CE-023A-4B9A-9621-E124B0AFE59A}" type="parTrans" cxnId="{5B134E57-7AAB-4FA2-80FC-AC7D4D37937D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142D2E2-AFF7-4FA5-B50D-09FFBABE53D6}" type="sibTrans" cxnId="{5B134E57-7AAB-4FA2-80FC-AC7D4D37937D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8208D89-AA7A-4E6E-A533-E9E94568151C}">
      <dgm:prSet phldrT="[ข้อความ]" custT="1"/>
      <dgm:spPr/>
      <dgm:t>
        <a:bodyPr/>
        <a:lstStyle/>
        <a:p>
          <a:r>
            <a:rPr lang="en-US" sz="720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3</a:t>
          </a:r>
          <a:endParaRPr lang="th-TH" sz="7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11545BBC-E38D-4F5D-AF3B-C4D706185B8C}" type="parTrans" cxnId="{6D67BE6D-1672-468E-A87B-89C977672273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D642603-9FDF-4A1A-B128-54D1820B041A}" type="sibTrans" cxnId="{6D67BE6D-1672-468E-A87B-89C977672273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9C3BA1E-AB1C-4A82-A5ED-4A86D096FD6D}">
      <dgm:prSet phldrT="[ข้อความ]" custT="1"/>
      <dgm:spPr>
        <a:solidFill>
          <a:srgbClr val="FFCC99">
            <a:alpha val="89804"/>
          </a:srgbClr>
        </a:solidFill>
      </dgm:spPr>
      <dgm:t>
        <a:bodyPr/>
        <a:lstStyle/>
        <a:p>
          <a:r>
            <a:rPr lang="th-TH" sz="4800" smtClean="0">
              <a:latin typeface="Angsana New" pitchFamily="18" charset="-34"/>
              <a:cs typeface="Angsana New" pitchFamily="18" charset="-34"/>
            </a:rPr>
            <a:t>หารจำนวนคำที่เหลือจากข้อ </a:t>
          </a:r>
          <a:r>
            <a:rPr lang="en-US" sz="4800" smtClean="0">
              <a:latin typeface="Angsana New" pitchFamily="18" charset="-34"/>
              <a:cs typeface="Angsana New" pitchFamily="18" charset="-34"/>
            </a:rPr>
            <a:t>2 </a:t>
          </a:r>
          <a:r>
            <a:rPr lang="th-TH" sz="4800" smtClean="0">
              <a:latin typeface="Angsana New" pitchFamily="18" charset="-34"/>
              <a:cs typeface="Angsana New" pitchFamily="18" charset="-34"/>
            </a:rPr>
            <a:t>ด้วย </a:t>
          </a:r>
          <a:r>
            <a:rPr lang="en-US" sz="4800" smtClean="0">
              <a:latin typeface="Angsana New" pitchFamily="18" charset="-34"/>
              <a:cs typeface="Angsana New" pitchFamily="18" charset="-34"/>
            </a:rPr>
            <a:t>4</a:t>
          </a:r>
          <a:endParaRPr lang="th-TH" sz="4800" dirty="0">
            <a:latin typeface="Angsana New" pitchFamily="18" charset="-34"/>
            <a:cs typeface="Angsana New" pitchFamily="18" charset="-34"/>
          </a:endParaRPr>
        </a:p>
      </dgm:t>
    </dgm:pt>
    <dgm:pt modelId="{F1C2DC8B-E270-42C2-8808-E9B115E518E0}" type="parTrans" cxnId="{C9756FA3-09CF-484D-914D-E5A085E9399E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08DC11B-E617-47F1-8E56-0182E9DDC7F7}" type="sibTrans" cxnId="{C9756FA3-09CF-484D-914D-E5A085E9399E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2524DBC-0AD2-4293-B855-229F61ADB28A}" type="pres">
      <dgm:prSet presAssocID="{487CA7F2-9929-4EDA-A48A-5502702770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9AA2B8B-E7DE-4C9A-90FA-E3D1318FF90E}" type="pres">
      <dgm:prSet presAssocID="{D94534B7-9699-4B5B-A389-56C1BFB2A1F9}" presName="composite" presStyleCnt="0"/>
      <dgm:spPr/>
    </dgm:pt>
    <dgm:pt modelId="{83FDE485-260C-4408-8097-6BAAEBAF6E31}" type="pres">
      <dgm:prSet presAssocID="{D94534B7-9699-4B5B-A389-56C1BFB2A1F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A114A4-012E-4877-946C-9E5EBBE2A5D8}" type="pres">
      <dgm:prSet presAssocID="{D94534B7-9699-4B5B-A389-56C1BFB2A1F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D051D3-02D9-4ADB-A0B5-2FAD546BEB15}" type="pres">
      <dgm:prSet presAssocID="{07692F96-2A1E-4864-A69B-1D73909E771D}" presName="sp" presStyleCnt="0"/>
      <dgm:spPr/>
    </dgm:pt>
    <dgm:pt modelId="{937FD96B-9617-4D2D-8237-535F5B6F742A}" type="pres">
      <dgm:prSet presAssocID="{9FC8ADF2-D8C2-459C-89C2-CA9E5FE16F06}" presName="composite" presStyleCnt="0"/>
      <dgm:spPr/>
    </dgm:pt>
    <dgm:pt modelId="{1C1C228C-AD7B-4CF4-A8C0-14B024C0E822}" type="pres">
      <dgm:prSet presAssocID="{9FC8ADF2-D8C2-459C-89C2-CA9E5FE16F0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4223D6-1238-4448-9B14-D1A9338CBDA6}" type="pres">
      <dgm:prSet presAssocID="{9FC8ADF2-D8C2-459C-89C2-CA9E5FE16F0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F49B0D-5A03-4142-A6FC-6B17A8C77301}" type="pres">
      <dgm:prSet presAssocID="{3BA6F96D-EBD1-4434-A5B5-C739F4F18141}" presName="sp" presStyleCnt="0"/>
      <dgm:spPr/>
    </dgm:pt>
    <dgm:pt modelId="{A900D830-145C-495D-A8AC-1DD5862C8ED5}" type="pres">
      <dgm:prSet presAssocID="{48208D89-AA7A-4E6E-A533-E9E94568151C}" presName="composite" presStyleCnt="0"/>
      <dgm:spPr/>
    </dgm:pt>
    <dgm:pt modelId="{CA9B1932-B625-4D25-95B5-26DCBE9C7D24}" type="pres">
      <dgm:prSet presAssocID="{48208D89-AA7A-4E6E-A533-E9E9456815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64B519-6347-4139-A797-85A9725D26D1}" type="pres">
      <dgm:prSet presAssocID="{48208D89-AA7A-4E6E-A533-E9E9456815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E028FF4-6C45-47B5-95F0-14A5B976A24E}" type="presOf" srcId="{487CA7F2-9929-4EDA-A48A-550270277086}" destId="{82524DBC-0AD2-4293-B855-229F61ADB28A}" srcOrd="0" destOrd="0" presId="urn:microsoft.com/office/officeart/2005/8/layout/chevron2"/>
    <dgm:cxn modelId="{1D7875B6-5706-4367-AC99-79B390C275F3}" srcId="{487CA7F2-9929-4EDA-A48A-550270277086}" destId="{9FC8ADF2-D8C2-459C-89C2-CA9E5FE16F06}" srcOrd="1" destOrd="0" parTransId="{8248FCF5-82DA-4835-8CC4-DD1AA0FD4B82}" sibTransId="{3BA6F96D-EBD1-4434-A5B5-C739F4F18141}"/>
    <dgm:cxn modelId="{1A8E8F7E-5883-4CAC-950A-CFF37BF34782}" type="presOf" srcId="{48208D89-AA7A-4E6E-A533-E9E94568151C}" destId="{CA9B1932-B625-4D25-95B5-26DCBE9C7D24}" srcOrd="0" destOrd="0" presId="urn:microsoft.com/office/officeart/2005/8/layout/chevron2"/>
    <dgm:cxn modelId="{5B134E57-7AAB-4FA2-80FC-AC7D4D37937D}" srcId="{9FC8ADF2-D8C2-459C-89C2-CA9E5FE16F06}" destId="{222C711E-25DD-4014-BC2C-5056CDE1F5B0}" srcOrd="0" destOrd="0" parTransId="{0A1FB8CE-023A-4B9A-9621-E124B0AFE59A}" sibTransId="{5142D2E2-AFF7-4FA5-B50D-09FFBABE53D6}"/>
    <dgm:cxn modelId="{4C9941DF-0E37-4496-81AA-27F901BE4F1A}" type="presOf" srcId="{9FC8ADF2-D8C2-459C-89C2-CA9E5FE16F06}" destId="{1C1C228C-AD7B-4CF4-A8C0-14B024C0E822}" srcOrd="0" destOrd="0" presId="urn:microsoft.com/office/officeart/2005/8/layout/chevron2"/>
    <dgm:cxn modelId="{C9756FA3-09CF-484D-914D-E5A085E9399E}" srcId="{48208D89-AA7A-4E6E-A533-E9E94568151C}" destId="{69C3BA1E-AB1C-4A82-A5ED-4A86D096FD6D}" srcOrd="0" destOrd="0" parTransId="{F1C2DC8B-E270-42C2-8808-E9B115E518E0}" sibTransId="{808DC11B-E617-47F1-8E56-0182E9DDC7F7}"/>
    <dgm:cxn modelId="{05844294-2D09-488F-ADF9-275C8A6B2B3B}" srcId="{D94534B7-9699-4B5B-A389-56C1BFB2A1F9}" destId="{C7AD65EF-B81D-408D-A007-E384A530DF5B}" srcOrd="0" destOrd="0" parTransId="{C8F4B363-1DF7-4326-A78A-1B67D42D005F}" sibTransId="{3C2B719F-29F4-42ED-9EC4-68ADA6217E4B}"/>
    <dgm:cxn modelId="{BDD2B643-42C7-47AA-9ACD-5852C99B6EB2}" type="presOf" srcId="{C7AD65EF-B81D-408D-A007-E384A530DF5B}" destId="{4BA114A4-012E-4877-946C-9E5EBBE2A5D8}" srcOrd="0" destOrd="0" presId="urn:microsoft.com/office/officeart/2005/8/layout/chevron2"/>
    <dgm:cxn modelId="{363C961D-89D7-43B2-8A1D-360DFA43CC2B}" type="presOf" srcId="{69C3BA1E-AB1C-4A82-A5ED-4A86D096FD6D}" destId="{A564B519-6347-4139-A797-85A9725D26D1}" srcOrd="0" destOrd="0" presId="urn:microsoft.com/office/officeart/2005/8/layout/chevron2"/>
    <dgm:cxn modelId="{694FF667-4D15-422F-BCB7-4FFB11576984}" type="presOf" srcId="{D94534B7-9699-4B5B-A389-56C1BFB2A1F9}" destId="{83FDE485-260C-4408-8097-6BAAEBAF6E31}" srcOrd="0" destOrd="0" presId="urn:microsoft.com/office/officeart/2005/8/layout/chevron2"/>
    <dgm:cxn modelId="{6D67BE6D-1672-468E-A87B-89C977672273}" srcId="{487CA7F2-9929-4EDA-A48A-550270277086}" destId="{48208D89-AA7A-4E6E-A533-E9E94568151C}" srcOrd="2" destOrd="0" parTransId="{11545BBC-E38D-4F5D-AF3B-C4D706185B8C}" sibTransId="{FD642603-9FDF-4A1A-B128-54D1820B041A}"/>
    <dgm:cxn modelId="{596AB29C-C9F7-4186-944D-B24B9AFD1867}" type="presOf" srcId="{222C711E-25DD-4014-BC2C-5056CDE1F5B0}" destId="{134223D6-1238-4448-9B14-D1A9338CBDA6}" srcOrd="0" destOrd="0" presId="urn:microsoft.com/office/officeart/2005/8/layout/chevron2"/>
    <dgm:cxn modelId="{B7AF9C4C-4FBA-4D92-99CA-76B6BCC66958}" srcId="{487CA7F2-9929-4EDA-A48A-550270277086}" destId="{D94534B7-9699-4B5B-A389-56C1BFB2A1F9}" srcOrd="0" destOrd="0" parTransId="{839ADB29-470B-4301-BA3F-CB10E1CB737C}" sibTransId="{07692F96-2A1E-4864-A69B-1D73909E771D}"/>
    <dgm:cxn modelId="{588F5816-7C4D-4207-9A4E-4D29352B4E81}" type="presParOf" srcId="{82524DBC-0AD2-4293-B855-229F61ADB28A}" destId="{59AA2B8B-E7DE-4C9A-90FA-E3D1318FF90E}" srcOrd="0" destOrd="0" presId="urn:microsoft.com/office/officeart/2005/8/layout/chevron2"/>
    <dgm:cxn modelId="{088107D8-1AC4-4C17-8752-29C0B8890361}" type="presParOf" srcId="{59AA2B8B-E7DE-4C9A-90FA-E3D1318FF90E}" destId="{83FDE485-260C-4408-8097-6BAAEBAF6E31}" srcOrd="0" destOrd="0" presId="urn:microsoft.com/office/officeart/2005/8/layout/chevron2"/>
    <dgm:cxn modelId="{72614793-2F59-415B-86A0-10AE887734B1}" type="presParOf" srcId="{59AA2B8B-E7DE-4C9A-90FA-E3D1318FF90E}" destId="{4BA114A4-012E-4877-946C-9E5EBBE2A5D8}" srcOrd="1" destOrd="0" presId="urn:microsoft.com/office/officeart/2005/8/layout/chevron2"/>
    <dgm:cxn modelId="{E76B66BC-4016-49DE-861C-D128F803B7A3}" type="presParOf" srcId="{82524DBC-0AD2-4293-B855-229F61ADB28A}" destId="{BDD051D3-02D9-4ADB-A0B5-2FAD546BEB15}" srcOrd="1" destOrd="0" presId="urn:microsoft.com/office/officeart/2005/8/layout/chevron2"/>
    <dgm:cxn modelId="{4A6B37B2-B635-4E9D-BA2A-019E2733B7FB}" type="presParOf" srcId="{82524DBC-0AD2-4293-B855-229F61ADB28A}" destId="{937FD96B-9617-4D2D-8237-535F5B6F742A}" srcOrd="2" destOrd="0" presId="urn:microsoft.com/office/officeart/2005/8/layout/chevron2"/>
    <dgm:cxn modelId="{E6277AEE-9A33-48A7-BD67-995FBE2FE058}" type="presParOf" srcId="{937FD96B-9617-4D2D-8237-535F5B6F742A}" destId="{1C1C228C-AD7B-4CF4-A8C0-14B024C0E822}" srcOrd="0" destOrd="0" presId="urn:microsoft.com/office/officeart/2005/8/layout/chevron2"/>
    <dgm:cxn modelId="{D19C941F-FEA2-4B01-BF63-629AA9A3C24E}" type="presParOf" srcId="{937FD96B-9617-4D2D-8237-535F5B6F742A}" destId="{134223D6-1238-4448-9B14-D1A9338CBDA6}" srcOrd="1" destOrd="0" presId="urn:microsoft.com/office/officeart/2005/8/layout/chevron2"/>
    <dgm:cxn modelId="{33C93C9D-4668-44C5-A381-135EF93631B9}" type="presParOf" srcId="{82524DBC-0AD2-4293-B855-229F61ADB28A}" destId="{8AF49B0D-5A03-4142-A6FC-6B17A8C77301}" srcOrd="3" destOrd="0" presId="urn:microsoft.com/office/officeart/2005/8/layout/chevron2"/>
    <dgm:cxn modelId="{80006A63-9405-4B13-AE38-5C665DA1559E}" type="presParOf" srcId="{82524DBC-0AD2-4293-B855-229F61ADB28A}" destId="{A900D830-145C-495D-A8AC-1DD5862C8ED5}" srcOrd="4" destOrd="0" presId="urn:microsoft.com/office/officeart/2005/8/layout/chevron2"/>
    <dgm:cxn modelId="{75777085-147C-48B9-8378-9E28ABA512AE}" type="presParOf" srcId="{A900D830-145C-495D-A8AC-1DD5862C8ED5}" destId="{CA9B1932-B625-4D25-95B5-26DCBE9C7D24}" srcOrd="0" destOrd="0" presId="urn:microsoft.com/office/officeart/2005/8/layout/chevron2"/>
    <dgm:cxn modelId="{DF9B6446-D2E4-4853-8228-E8B82530444B}" type="presParOf" srcId="{A900D830-145C-495D-A8AC-1DD5862C8ED5}" destId="{A564B519-6347-4139-A797-85A9725D26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CA7F2-9929-4EDA-A48A-550270277086}" type="doc">
      <dgm:prSet loTypeId="urn:microsoft.com/office/officeart/2005/8/layout/chevron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D94534B7-9699-4B5B-A389-56C1BFB2A1F9}">
      <dgm:prSet phldrT="[ข้อความ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7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1</a:t>
          </a:r>
          <a:endParaRPr lang="th-TH" sz="7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839ADB29-470B-4301-BA3F-CB10E1CB737C}" type="parTrans" cxnId="{B7AF9C4C-4FBA-4D92-99CA-76B6BCC66958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7692F96-2A1E-4864-A69B-1D73909E771D}" type="sibTrans" cxnId="{B7AF9C4C-4FBA-4D92-99CA-76B6BCC66958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7AD65EF-B81D-408D-A007-E384A530DF5B}">
      <dgm:prSet phldrT="[ข้อความ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4800" dirty="0" smtClean="0">
              <a:latin typeface="Angsana New" pitchFamily="18" charset="-34"/>
              <a:cs typeface="Angsana New" pitchFamily="18" charset="-34"/>
            </a:rPr>
            <a:t>นับรวมคำที่อ่านผิดทั้ง </a:t>
          </a:r>
          <a:r>
            <a:rPr lang="en-US" sz="4800" dirty="0" smtClean="0">
              <a:latin typeface="Angsana New" pitchFamily="18" charset="-34"/>
              <a:cs typeface="Angsana New" pitchFamily="18" charset="-34"/>
            </a:rPr>
            <a:t>6 </a:t>
          </a:r>
          <a:r>
            <a:rPr lang="th-TH" sz="4800" dirty="0" smtClean="0">
              <a:latin typeface="Angsana New" pitchFamily="18" charset="-34"/>
              <a:cs typeface="Angsana New" pitchFamily="18" charset="-34"/>
            </a:rPr>
            <a:t>ลักษณะ</a:t>
          </a:r>
          <a:endParaRPr lang="th-TH" sz="4800" dirty="0">
            <a:latin typeface="Angsana New" pitchFamily="18" charset="-34"/>
            <a:cs typeface="Angsana New" pitchFamily="18" charset="-34"/>
          </a:endParaRPr>
        </a:p>
      </dgm:t>
    </dgm:pt>
    <dgm:pt modelId="{C8F4B363-1DF7-4326-A78A-1B67D42D005F}" type="parTrans" cxnId="{05844294-2D09-488F-ADF9-275C8A6B2B3B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C2B719F-29F4-42ED-9EC4-68ADA6217E4B}" type="sibTrans" cxnId="{05844294-2D09-488F-ADF9-275C8A6B2B3B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9FC8ADF2-D8C2-459C-89C2-CA9E5FE16F06}">
      <dgm:prSet phldrT="[ข้อความ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US" sz="7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2</a:t>
          </a:r>
          <a:endParaRPr lang="th-TH" sz="7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8248FCF5-82DA-4835-8CC4-DD1AA0FD4B82}" type="parTrans" cxnId="{1D7875B6-5706-4367-AC99-79B390C275F3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BA6F96D-EBD1-4434-A5B5-C739F4F18141}" type="sibTrans" cxnId="{1D7875B6-5706-4367-AC99-79B390C275F3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22C711E-25DD-4014-BC2C-5056CDE1F5B0}">
      <dgm:prSet phldrT="[ข้อความ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effectLst/>
      </dgm:spPr>
      <dgm:t>
        <a:bodyPr/>
        <a:lstStyle/>
        <a:p>
          <a:r>
            <a:rPr lang="th-TH" sz="4800" dirty="0" smtClean="0">
              <a:latin typeface="Angsana New" pitchFamily="18" charset="-34"/>
              <a:cs typeface="Angsana New" pitchFamily="18" charset="-34"/>
            </a:rPr>
            <a:t>นับจำนวนคำที่ยังไม่ได้อ่านรวมกับข้อ </a:t>
          </a:r>
          <a:r>
            <a:rPr lang="en-US" sz="4800" dirty="0" smtClean="0">
              <a:latin typeface="Angsana New" pitchFamily="18" charset="-34"/>
              <a:cs typeface="Angsana New" pitchFamily="18" charset="-34"/>
            </a:rPr>
            <a:t>1</a:t>
          </a:r>
          <a:endParaRPr lang="th-TH" sz="4800" dirty="0">
            <a:latin typeface="Angsana New" pitchFamily="18" charset="-34"/>
            <a:cs typeface="Angsana New" pitchFamily="18" charset="-34"/>
          </a:endParaRPr>
        </a:p>
      </dgm:t>
    </dgm:pt>
    <dgm:pt modelId="{0A1FB8CE-023A-4B9A-9621-E124B0AFE59A}" type="parTrans" cxnId="{5B134E57-7AAB-4FA2-80FC-AC7D4D37937D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142D2E2-AFF7-4FA5-B50D-09FFBABE53D6}" type="sibTrans" cxnId="{5B134E57-7AAB-4FA2-80FC-AC7D4D37937D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48208D89-AA7A-4E6E-A533-E9E94568151C}">
      <dgm:prSet phldrT="[ข้อความ]" custT="1"/>
      <dgm:spPr/>
      <dgm:t>
        <a:bodyPr/>
        <a:lstStyle/>
        <a:p>
          <a:r>
            <a:rPr lang="en-US" sz="7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3</a:t>
          </a:r>
          <a:endParaRPr lang="th-TH" sz="7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11545BBC-E38D-4F5D-AF3B-C4D706185B8C}" type="parTrans" cxnId="{6D67BE6D-1672-468E-A87B-89C977672273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D642603-9FDF-4A1A-B128-54D1820B041A}" type="sibTrans" cxnId="{6D67BE6D-1672-468E-A87B-89C977672273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9C3BA1E-AB1C-4A82-A5ED-4A86D096FD6D}">
      <dgm:prSet phldrT="[ข้อความ]" custT="1"/>
      <dgm:spPr>
        <a:solidFill>
          <a:srgbClr val="FFCC99">
            <a:alpha val="89804"/>
          </a:srgbClr>
        </a:solidFill>
      </dgm:spPr>
      <dgm:t>
        <a:bodyPr/>
        <a:lstStyle/>
        <a:p>
          <a:r>
            <a:rPr lang="th-TH" sz="4800" dirty="0" smtClean="0">
              <a:latin typeface="Angsana New" pitchFamily="18" charset="-34"/>
              <a:cs typeface="Angsana New" pitchFamily="18" charset="-34"/>
            </a:rPr>
            <a:t>นำผลรวมคำจากข้อ </a:t>
          </a:r>
          <a:r>
            <a:rPr lang="en-US" sz="4800" dirty="0" smtClean="0">
              <a:latin typeface="Angsana New" pitchFamily="18" charset="-34"/>
              <a:cs typeface="Angsana New" pitchFamily="18" charset="-34"/>
            </a:rPr>
            <a:t>2 </a:t>
          </a:r>
          <a:r>
            <a:rPr lang="th-TH" sz="4800" dirty="0" smtClean="0">
              <a:latin typeface="Angsana New" pitchFamily="18" charset="-34"/>
              <a:cs typeface="Angsana New" pitchFamily="18" charset="-34"/>
            </a:rPr>
            <a:t>มาหักออกจาก </a:t>
          </a:r>
          <a:r>
            <a:rPr lang="en-US" sz="4800" dirty="0" smtClean="0">
              <a:latin typeface="Angsana New" pitchFamily="18" charset="-34"/>
              <a:cs typeface="Angsana New" pitchFamily="18" charset="-34"/>
            </a:rPr>
            <a:t>200</a:t>
          </a:r>
          <a:endParaRPr lang="th-TH" sz="4800" dirty="0">
            <a:latin typeface="Angsana New" pitchFamily="18" charset="-34"/>
            <a:cs typeface="Angsana New" pitchFamily="18" charset="-34"/>
          </a:endParaRPr>
        </a:p>
      </dgm:t>
    </dgm:pt>
    <dgm:pt modelId="{F1C2DC8B-E270-42C2-8808-E9B115E518E0}" type="parTrans" cxnId="{C9756FA3-09CF-484D-914D-E5A085E9399E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08DC11B-E617-47F1-8E56-0182E9DDC7F7}" type="sibTrans" cxnId="{C9756FA3-09CF-484D-914D-E5A085E9399E}">
      <dgm:prSet/>
      <dgm:spPr/>
      <dgm:t>
        <a:bodyPr/>
        <a:lstStyle/>
        <a:p>
          <a:endParaRPr lang="th-TH" sz="720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A00FF989-72E1-440A-BBC1-8A5FA9EB0CCE}">
      <dgm:prSet phldrT="[ข้อความ]" custT="1"/>
      <dgm:spPr>
        <a:solidFill>
          <a:srgbClr val="FFCC99">
            <a:alpha val="89804"/>
          </a:srgbClr>
        </a:solidFill>
      </dgm:spPr>
      <dgm:t>
        <a:bodyPr/>
        <a:lstStyle/>
        <a:p>
          <a:r>
            <a:rPr lang="en-US" sz="6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4</a:t>
          </a:r>
          <a:endParaRPr lang="th-TH" sz="60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50E2777-265E-4D08-A68E-1198E0688F70}" type="sibTrans" cxnId="{D379EAE1-4832-4662-A321-9E7153105CE9}">
      <dgm:prSet/>
      <dgm:spPr/>
      <dgm:t>
        <a:bodyPr/>
        <a:lstStyle/>
        <a:p>
          <a:endParaRPr lang="th-TH"/>
        </a:p>
      </dgm:t>
    </dgm:pt>
    <dgm:pt modelId="{8A3D00DE-D37D-4154-8BAC-4C505E3A5C6F}" type="parTrans" cxnId="{D379EAE1-4832-4662-A321-9E7153105CE9}">
      <dgm:prSet/>
      <dgm:spPr/>
      <dgm:t>
        <a:bodyPr/>
        <a:lstStyle/>
        <a:p>
          <a:endParaRPr lang="th-TH"/>
        </a:p>
      </dgm:t>
    </dgm:pt>
    <dgm:pt modelId="{F054210B-F89D-4497-A61C-C51F60D6E049}">
      <dgm:prSet/>
      <dgm:spPr/>
      <dgm:t>
        <a:bodyPr/>
        <a:lstStyle/>
        <a:p>
          <a:r>
            <a:rPr lang="th-TH" dirty="0" smtClean="0">
              <a:latin typeface="Angsana New" pitchFamily="18" charset="-34"/>
              <a:cs typeface="Angsana New" pitchFamily="18" charset="-34"/>
            </a:rPr>
            <a:t>หารจำนวนคำที่เหลือในข้อ </a:t>
          </a:r>
          <a:r>
            <a:rPr lang="en-US" dirty="0" smtClean="0">
              <a:latin typeface="Angsana New" pitchFamily="18" charset="-34"/>
              <a:cs typeface="Angsana New" pitchFamily="18" charset="-34"/>
            </a:rPr>
            <a:t>3 </a:t>
          </a:r>
          <a:r>
            <a:rPr lang="th-TH" dirty="0" smtClean="0">
              <a:latin typeface="Angsana New" pitchFamily="18" charset="-34"/>
              <a:cs typeface="Angsana New" pitchFamily="18" charset="-34"/>
            </a:rPr>
            <a:t>ด้วย </a:t>
          </a:r>
          <a:r>
            <a:rPr lang="en-US" dirty="0" smtClean="0">
              <a:latin typeface="Angsana New" pitchFamily="18" charset="-34"/>
              <a:cs typeface="Angsana New" pitchFamily="18" charset="-34"/>
            </a:rPr>
            <a:t>4</a:t>
          </a:r>
          <a:endParaRPr lang="th-TH" dirty="0"/>
        </a:p>
      </dgm:t>
    </dgm:pt>
    <dgm:pt modelId="{14DAEF3E-8E2D-4788-B4C4-722FED0E4D07}" type="parTrans" cxnId="{0E24EC2A-2FDA-4140-9978-BE1B1C27CD0C}">
      <dgm:prSet/>
      <dgm:spPr/>
      <dgm:t>
        <a:bodyPr/>
        <a:lstStyle/>
        <a:p>
          <a:endParaRPr lang="th-TH"/>
        </a:p>
      </dgm:t>
    </dgm:pt>
    <dgm:pt modelId="{F55DECF1-EE55-4116-8713-0A862AB900A3}" type="sibTrans" cxnId="{0E24EC2A-2FDA-4140-9978-BE1B1C27CD0C}">
      <dgm:prSet/>
      <dgm:spPr/>
      <dgm:t>
        <a:bodyPr/>
        <a:lstStyle/>
        <a:p>
          <a:endParaRPr lang="th-TH"/>
        </a:p>
      </dgm:t>
    </dgm:pt>
    <dgm:pt modelId="{82524DBC-0AD2-4293-B855-229F61ADB28A}" type="pres">
      <dgm:prSet presAssocID="{487CA7F2-9929-4EDA-A48A-5502702770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9AA2B8B-E7DE-4C9A-90FA-E3D1318FF90E}" type="pres">
      <dgm:prSet presAssocID="{D94534B7-9699-4B5B-A389-56C1BFB2A1F9}" presName="composite" presStyleCnt="0"/>
      <dgm:spPr/>
    </dgm:pt>
    <dgm:pt modelId="{83FDE485-260C-4408-8097-6BAAEBAF6E31}" type="pres">
      <dgm:prSet presAssocID="{D94534B7-9699-4B5B-A389-56C1BFB2A1F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A114A4-012E-4877-946C-9E5EBBE2A5D8}" type="pres">
      <dgm:prSet presAssocID="{D94534B7-9699-4B5B-A389-56C1BFB2A1F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D051D3-02D9-4ADB-A0B5-2FAD546BEB15}" type="pres">
      <dgm:prSet presAssocID="{07692F96-2A1E-4864-A69B-1D73909E771D}" presName="sp" presStyleCnt="0"/>
      <dgm:spPr/>
    </dgm:pt>
    <dgm:pt modelId="{937FD96B-9617-4D2D-8237-535F5B6F742A}" type="pres">
      <dgm:prSet presAssocID="{9FC8ADF2-D8C2-459C-89C2-CA9E5FE16F06}" presName="composite" presStyleCnt="0"/>
      <dgm:spPr/>
    </dgm:pt>
    <dgm:pt modelId="{1C1C228C-AD7B-4CF4-A8C0-14B024C0E822}" type="pres">
      <dgm:prSet presAssocID="{9FC8ADF2-D8C2-459C-89C2-CA9E5FE16F0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4223D6-1238-4448-9B14-D1A9338CBDA6}" type="pres">
      <dgm:prSet presAssocID="{9FC8ADF2-D8C2-459C-89C2-CA9E5FE16F0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F49B0D-5A03-4142-A6FC-6B17A8C77301}" type="pres">
      <dgm:prSet presAssocID="{3BA6F96D-EBD1-4434-A5B5-C739F4F18141}" presName="sp" presStyleCnt="0"/>
      <dgm:spPr/>
    </dgm:pt>
    <dgm:pt modelId="{A900D830-145C-495D-A8AC-1DD5862C8ED5}" type="pres">
      <dgm:prSet presAssocID="{48208D89-AA7A-4E6E-A533-E9E94568151C}" presName="composite" presStyleCnt="0"/>
      <dgm:spPr/>
    </dgm:pt>
    <dgm:pt modelId="{CA9B1932-B625-4D25-95B5-26DCBE9C7D24}" type="pres">
      <dgm:prSet presAssocID="{48208D89-AA7A-4E6E-A533-E9E94568151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64B519-6347-4139-A797-85A9725D26D1}" type="pres">
      <dgm:prSet presAssocID="{48208D89-AA7A-4E6E-A533-E9E94568151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24C806A-03D2-4DED-9F85-5531A5E1BA94}" type="pres">
      <dgm:prSet presAssocID="{FD642603-9FDF-4A1A-B128-54D1820B041A}" presName="sp" presStyleCnt="0"/>
      <dgm:spPr/>
    </dgm:pt>
    <dgm:pt modelId="{1374432A-8F06-40D3-9389-DB448C255938}" type="pres">
      <dgm:prSet presAssocID="{A00FF989-72E1-440A-BBC1-8A5FA9EB0CCE}" presName="composite" presStyleCnt="0"/>
      <dgm:spPr/>
    </dgm:pt>
    <dgm:pt modelId="{B06A07C8-B765-4185-9D36-78DAA1B7A4E6}" type="pres">
      <dgm:prSet presAssocID="{A00FF989-72E1-440A-BBC1-8A5FA9EB0CC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392B02D-92FD-4C50-99EE-B336C2A4BA42}" type="pres">
      <dgm:prSet presAssocID="{A00FF989-72E1-440A-BBC1-8A5FA9EB0CC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B134E57-7AAB-4FA2-80FC-AC7D4D37937D}" srcId="{9FC8ADF2-D8C2-459C-89C2-CA9E5FE16F06}" destId="{222C711E-25DD-4014-BC2C-5056CDE1F5B0}" srcOrd="0" destOrd="0" parTransId="{0A1FB8CE-023A-4B9A-9621-E124B0AFE59A}" sibTransId="{5142D2E2-AFF7-4FA5-B50D-09FFBABE53D6}"/>
    <dgm:cxn modelId="{D379EAE1-4832-4662-A321-9E7153105CE9}" srcId="{487CA7F2-9929-4EDA-A48A-550270277086}" destId="{A00FF989-72E1-440A-BBC1-8A5FA9EB0CCE}" srcOrd="3" destOrd="0" parTransId="{8A3D00DE-D37D-4154-8BAC-4C505E3A5C6F}" sibTransId="{850E2777-265E-4D08-A68E-1198E0688F70}"/>
    <dgm:cxn modelId="{20235071-20DD-46CF-B030-20C832CA26AE}" type="presOf" srcId="{222C711E-25DD-4014-BC2C-5056CDE1F5B0}" destId="{134223D6-1238-4448-9B14-D1A9338CBDA6}" srcOrd="0" destOrd="0" presId="urn:microsoft.com/office/officeart/2005/8/layout/chevron2"/>
    <dgm:cxn modelId="{B7AF9C4C-4FBA-4D92-99CA-76B6BCC66958}" srcId="{487CA7F2-9929-4EDA-A48A-550270277086}" destId="{D94534B7-9699-4B5B-A389-56C1BFB2A1F9}" srcOrd="0" destOrd="0" parTransId="{839ADB29-470B-4301-BA3F-CB10E1CB737C}" sibTransId="{07692F96-2A1E-4864-A69B-1D73909E771D}"/>
    <dgm:cxn modelId="{DE9596EC-6071-4D96-A3B0-3E83ECFF036B}" type="presOf" srcId="{D94534B7-9699-4B5B-A389-56C1BFB2A1F9}" destId="{83FDE485-260C-4408-8097-6BAAEBAF6E31}" srcOrd="0" destOrd="0" presId="urn:microsoft.com/office/officeart/2005/8/layout/chevron2"/>
    <dgm:cxn modelId="{BC637838-0ADD-4443-8CFC-B15AE492A0CE}" type="presOf" srcId="{487CA7F2-9929-4EDA-A48A-550270277086}" destId="{82524DBC-0AD2-4293-B855-229F61ADB28A}" srcOrd="0" destOrd="0" presId="urn:microsoft.com/office/officeart/2005/8/layout/chevron2"/>
    <dgm:cxn modelId="{727937E2-40D0-4CCC-B0D8-E761E7AF762A}" type="presOf" srcId="{F054210B-F89D-4497-A61C-C51F60D6E049}" destId="{D392B02D-92FD-4C50-99EE-B336C2A4BA42}" srcOrd="0" destOrd="0" presId="urn:microsoft.com/office/officeart/2005/8/layout/chevron2"/>
    <dgm:cxn modelId="{05844294-2D09-488F-ADF9-275C8A6B2B3B}" srcId="{D94534B7-9699-4B5B-A389-56C1BFB2A1F9}" destId="{C7AD65EF-B81D-408D-A007-E384A530DF5B}" srcOrd="0" destOrd="0" parTransId="{C8F4B363-1DF7-4326-A78A-1B67D42D005F}" sibTransId="{3C2B719F-29F4-42ED-9EC4-68ADA6217E4B}"/>
    <dgm:cxn modelId="{4ABD7320-B5E2-40F8-86B7-6C71DC50C13A}" type="presOf" srcId="{69C3BA1E-AB1C-4A82-A5ED-4A86D096FD6D}" destId="{A564B519-6347-4139-A797-85A9725D26D1}" srcOrd="0" destOrd="0" presId="urn:microsoft.com/office/officeart/2005/8/layout/chevron2"/>
    <dgm:cxn modelId="{5AA06144-BB1F-41C9-9E32-12B9846B84F1}" type="presOf" srcId="{9FC8ADF2-D8C2-459C-89C2-CA9E5FE16F06}" destId="{1C1C228C-AD7B-4CF4-A8C0-14B024C0E822}" srcOrd="0" destOrd="0" presId="urn:microsoft.com/office/officeart/2005/8/layout/chevron2"/>
    <dgm:cxn modelId="{CB130E70-0CB2-4B46-852F-B23B66B3DC3E}" type="presOf" srcId="{A00FF989-72E1-440A-BBC1-8A5FA9EB0CCE}" destId="{B06A07C8-B765-4185-9D36-78DAA1B7A4E6}" srcOrd="0" destOrd="0" presId="urn:microsoft.com/office/officeart/2005/8/layout/chevron2"/>
    <dgm:cxn modelId="{6D67BE6D-1672-468E-A87B-89C977672273}" srcId="{487CA7F2-9929-4EDA-A48A-550270277086}" destId="{48208D89-AA7A-4E6E-A533-E9E94568151C}" srcOrd="2" destOrd="0" parTransId="{11545BBC-E38D-4F5D-AF3B-C4D706185B8C}" sibTransId="{FD642603-9FDF-4A1A-B128-54D1820B041A}"/>
    <dgm:cxn modelId="{0E24EC2A-2FDA-4140-9978-BE1B1C27CD0C}" srcId="{A00FF989-72E1-440A-BBC1-8A5FA9EB0CCE}" destId="{F054210B-F89D-4497-A61C-C51F60D6E049}" srcOrd="0" destOrd="0" parTransId="{14DAEF3E-8E2D-4788-B4C4-722FED0E4D07}" sibTransId="{F55DECF1-EE55-4116-8713-0A862AB900A3}"/>
    <dgm:cxn modelId="{C9756FA3-09CF-484D-914D-E5A085E9399E}" srcId="{48208D89-AA7A-4E6E-A533-E9E94568151C}" destId="{69C3BA1E-AB1C-4A82-A5ED-4A86D096FD6D}" srcOrd="0" destOrd="0" parTransId="{F1C2DC8B-E270-42C2-8808-E9B115E518E0}" sibTransId="{808DC11B-E617-47F1-8E56-0182E9DDC7F7}"/>
    <dgm:cxn modelId="{F80EAD47-471D-4FAC-B5A2-2190F1051B84}" type="presOf" srcId="{C7AD65EF-B81D-408D-A007-E384A530DF5B}" destId="{4BA114A4-012E-4877-946C-9E5EBBE2A5D8}" srcOrd="0" destOrd="0" presId="urn:microsoft.com/office/officeart/2005/8/layout/chevron2"/>
    <dgm:cxn modelId="{480C47D5-0C09-4552-8938-1391FCABB0D4}" type="presOf" srcId="{48208D89-AA7A-4E6E-A533-E9E94568151C}" destId="{CA9B1932-B625-4D25-95B5-26DCBE9C7D24}" srcOrd="0" destOrd="0" presId="urn:microsoft.com/office/officeart/2005/8/layout/chevron2"/>
    <dgm:cxn modelId="{1D7875B6-5706-4367-AC99-79B390C275F3}" srcId="{487CA7F2-9929-4EDA-A48A-550270277086}" destId="{9FC8ADF2-D8C2-459C-89C2-CA9E5FE16F06}" srcOrd="1" destOrd="0" parTransId="{8248FCF5-82DA-4835-8CC4-DD1AA0FD4B82}" sibTransId="{3BA6F96D-EBD1-4434-A5B5-C739F4F18141}"/>
    <dgm:cxn modelId="{D868A92E-7671-49B6-82D4-6651B2AAB33B}" type="presParOf" srcId="{82524DBC-0AD2-4293-B855-229F61ADB28A}" destId="{59AA2B8B-E7DE-4C9A-90FA-E3D1318FF90E}" srcOrd="0" destOrd="0" presId="urn:microsoft.com/office/officeart/2005/8/layout/chevron2"/>
    <dgm:cxn modelId="{9EB1A97E-49C3-464C-9B0A-A656F77994E4}" type="presParOf" srcId="{59AA2B8B-E7DE-4C9A-90FA-E3D1318FF90E}" destId="{83FDE485-260C-4408-8097-6BAAEBAF6E31}" srcOrd="0" destOrd="0" presId="urn:microsoft.com/office/officeart/2005/8/layout/chevron2"/>
    <dgm:cxn modelId="{069E0B13-B62F-4630-B1A3-B24728F9FC1C}" type="presParOf" srcId="{59AA2B8B-E7DE-4C9A-90FA-E3D1318FF90E}" destId="{4BA114A4-012E-4877-946C-9E5EBBE2A5D8}" srcOrd="1" destOrd="0" presId="urn:microsoft.com/office/officeart/2005/8/layout/chevron2"/>
    <dgm:cxn modelId="{50B1A3DE-47F4-4963-9C56-A0EB09382A05}" type="presParOf" srcId="{82524DBC-0AD2-4293-B855-229F61ADB28A}" destId="{BDD051D3-02D9-4ADB-A0B5-2FAD546BEB15}" srcOrd="1" destOrd="0" presId="urn:microsoft.com/office/officeart/2005/8/layout/chevron2"/>
    <dgm:cxn modelId="{1322CE99-7B51-4DC7-86FF-0E1DF87E223F}" type="presParOf" srcId="{82524DBC-0AD2-4293-B855-229F61ADB28A}" destId="{937FD96B-9617-4D2D-8237-535F5B6F742A}" srcOrd="2" destOrd="0" presId="urn:microsoft.com/office/officeart/2005/8/layout/chevron2"/>
    <dgm:cxn modelId="{0F9185DB-E358-4321-A17F-30358BED52CD}" type="presParOf" srcId="{937FD96B-9617-4D2D-8237-535F5B6F742A}" destId="{1C1C228C-AD7B-4CF4-A8C0-14B024C0E822}" srcOrd="0" destOrd="0" presId="urn:microsoft.com/office/officeart/2005/8/layout/chevron2"/>
    <dgm:cxn modelId="{743B1E9E-2C30-4BCC-BB10-4482BF4E8E62}" type="presParOf" srcId="{937FD96B-9617-4D2D-8237-535F5B6F742A}" destId="{134223D6-1238-4448-9B14-D1A9338CBDA6}" srcOrd="1" destOrd="0" presId="urn:microsoft.com/office/officeart/2005/8/layout/chevron2"/>
    <dgm:cxn modelId="{E69866E6-3C40-4437-B1B6-8A6A575C4027}" type="presParOf" srcId="{82524DBC-0AD2-4293-B855-229F61ADB28A}" destId="{8AF49B0D-5A03-4142-A6FC-6B17A8C77301}" srcOrd="3" destOrd="0" presId="urn:microsoft.com/office/officeart/2005/8/layout/chevron2"/>
    <dgm:cxn modelId="{01984945-030C-4963-981F-6CA6E5CAB0F0}" type="presParOf" srcId="{82524DBC-0AD2-4293-B855-229F61ADB28A}" destId="{A900D830-145C-495D-A8AC-1DD5862C8ED5}" srcOrd="4" destOrd="0" presId="urn:microsoft.com/office/officeart/2005/8/layout/chevron2"/>
    <dgm:cxn modelId="{CA4734A9-85D6-4BCF-8CE1-F749881D0252}" type="presParOf" srcId="{A900D830-145C-495D-A8AC-1DD5862C8ED5}" destId="{CA9B1932-B625-4D25-95B5-26DCBE9C7D24}" srcOrd="0" destOrd="0" presId="urn:microsoft.com/office/officeart/2005/8/layout/chevron2"/>
    <dgm:cxn modelId="{A5F7A66D-D750-4B77-BAB0-B8B9D589E6BC}" type="presParOf" srcId="{A900D830-145C-495D-A8AC-1DD5862C8ED5}" destId="{A564B519-6347-4139-A797-85A9725D26D1}" srcOrd="1" destOrd="0" presId="urn:microsoft.com/office/officeart/2005/8/layout/chevron2"/>
    <dgm:cxn modelId="{A84EA97A-B6E2-4AAE-A296-57E5ED5CDACF}" type="presParOf" srcId="{82524DBC-0AD2-4293-B855-229F61ADB28A}" destId="{524C806A-03D2-4DED-9F85-5531A5E1BA94}" srcOrd="5" destOrd="0" presId="urn:microsoft.com/office/officeart/2005/8/layout/chevron2"/>
    <dgm:cxn modelId="{E38B1536-18DB-4C5A-94BE-4B6613E1DAB7}" type="presParOf" srcId="{82524DBC-0AD2-4293-B855-229F61ADB28A}" destId="{1374432A-8F06-40D3-9389-DB448C255938}" srcOrd="6" destOrd="0" presId="urn:microsoft.com/office/officeart/2005/8/layout/chevron2"/>
    <dgm:cxn modelId="{488E6FEC-F937-4778-9287-C733EB8E6C16}" type="presParOf" srcId="{1374432A-8F06-40D3-9389-DB448C255938}" destId="{B06A07C8-B765-4185-9D36-78DAA1B7A4E6}" srcOrd="0" destOrd="0" presId="urn:microsoft.com/office/officeart/2005/8/layout/chevron2"/>
    <dgm:cxn modelId="{A701F575-777B-466A-8B44-7E31ED9DF869}" type="presParOf" srcId="{1374432A-8F06-40D3-9389-DB448C255938}" destId="{D392B02D-92FD-4C50-99EE-B336C2A4BA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FDE485-260C-4408-8097-6BAAEBAF6E31}">
      <dsp:nvSpPr>
        <dsp:cNvPr id="0" name=""/>
        <dsp:cNvSpPr/>
      </dsp:nvSpPr>
      <dsp:spPr>
        <a:xfrm rot="5400000">
          <a:off x="-292317" y="296204"/>
          <a:ext cx="1948780" cy="1364146"/>
        </a:xfrm>
        <a:prstGeom prst="chevron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1</a:t>
          </a:r>
          <a:endParaRPr lang="th-TH" sz="7200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 rot="5400000">
        <a:off x="-292317" y="296204"/>
        <a:ext cx="1948780" cy="1364146"/>
      </dsp:txXfrm>
    </dsp:sp>
    <dsp:sp modelId="{4BA114A4-012E-4877-946C-9E5EBBE2A5D8}">
      <dsp:nvSpPr>
        <dsp:cNvPr id="0" name=""/>
        <dsp:cNvSpPr/>
      </dsp:nvSpPr>
      <dsp:spPr>
        <a:xfrm rot="5400000">
          <a:off x="4494626" y="-3126592"/>
          <a:ext cx="1267373" cy="7528333"/>
        </a:xfrm>
        <a:prstGeom prst="round2Same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800" kern="1200" smtClean="0">
              <a:latin typeface="Angsana New" pitchFamily="18" charset="-34"/>
              <a:cs typeface="Angsana New" pitchFamily="18" charset="-34"/>
            </a:rPr>
            <a:t>นับรวมคำที่อ่านผิดทั้ง </a:t>
          </a:r>
          <a:r>
            <a:rPr lang="en-US" sz="4800" kern="1200" smtClean="0">
              <a:latin typeface="Angsana New" pitchFamily="18" charset="-34"/>
              <a:cs typeface="Angsana New" pitchFamily="18" charset="-34"/>
            </a:rPr>
            <a:t>6 </a:t>
          </a:r>
          <a:r>
            <a:rPr lang="th-TH" sz="4800" kern="1200" smtClean="0">
              <a:latin typeface="Angsana New" pitchFamily="18" charset="-34"/>
              <a:cs typeface="Angsana New" pitchFamily="18" charset="-34"/>
            </a:rPr>
            <a:t>ลักษณะ</a:t>
          </a:r>
          <a:endParaRPr lang="th-TH" sz="4800" kern="1200" dirty="0">
            <a:latin typeface="Angsana New" pitchFamily="18" charset="-34"/>
            <a:cs typeface="Angsana New" pitchFamily="18" charset="-34"/>
          </a:endParaRPr>
        </a:p>
      </dsp:txBody>
      <dsp:txXfrm rot="5400000">
        <a:off x="4494626" y="-3126592"/>
        <a:ext cx="1267373" cy="7528333"/>
      </dsp:txXfrm>
    </dsp:sp>
    <dsp:sp modelId="{1C1C228C-AD7B-4CF4-A8C0-14B024C0E822}">
      <dsp:nvSpPr>
        <dsp:cNvPr id="0" name=""/>
        <dsp:cNvSpPr/>
      </dsp:nvSpPr>
      <dsp:spPr>
        <a:xfrm rot="5400000">
          <a:off x="-292317" y="2054230"/>
          <a:ext cx="1948780" cy="1364146"/>
        </a:xfrm>
        <a:prstGeom prst="chevron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2</a:t>
          </a:r>
          <a:endParaRPr lang="th-TH" sz="7200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 rot="5400000">
        <a:off x="-292317" y="2054230"/>
        <a:ext cx="1948780" cy="1364146"/>
      </dsp:txXfrm>
    </dsp:sp>
    <dsp:sp modelId="{134223D6-1238-4448-9B14-D1A9338CBDA6}">
      <dsp:nvSpPr>
        <dsp:cNvPr id="0" name=""/>
        <dsp:cNvSpPr/>
      </dsp:nvSpPr>
      <dsp:spPr>
        <a:xfrm rot="5400000">
          <a:off x="4494959" y="-1368899"/>
          <a:ext cx="1266707" cy="7528333"/>
        </a:xfrm>
        <a:prstGeom prst="round2SameRect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5400" kern="1200" smtClean="0">
              <a:latin typeface="Angsana New" pitchFamily="18" charset="-34"/>
              <a:cs typeface="Angsana New" pitchFamily="18" charset="-34"/>
            </a:rPr>
            <a:t>นำคำที่อ่านผิดมาหักออกจาก </a:t>
          </a:r>
          <a:r>
            <a:rPr lang="en-US" sz="5400" kern="1200" smtClean="0">
              <a:latin typeface="Angsana New" pitchFamily="18" charset="-34"/>
              <a:cs typeface="Angsana New" pitchFamily="18" charset="-34"/>
            </a:rPr>
            <a:t>200</a:t>
          </a:r>
          <a:endParaRPr lang="th-TH" sz="5400" kern="1200" dirty="0">
            <a:latin typeface="Angsana New" pitchFamily="18" charset="-34"/>
            <a:cs typeface="Angsana New" pitchFamily="18" charset="-34"/>
          </a:endParaRPr>
        </a:p>
      </dsp:txBody>
      <dsp:txXfrm rot="5400000">
        <a:off x="4494959" y="-1368899"/>
        <a:ext cx="1266707" cy="7528333"/>
      </dsp:txXfrm>
    </dsp:sp>
    <dsp:sp modelId="{CA9B1932-B625-4D25-95B5-26DCBE9C7D24}">
      <dsp:nvSpPr>
        <dsp:cNvPr id="0" name=""/>
        <dsp:cNvSpPr/>
      </dsp:nvSpPr>
      <dsp:spPr>
        <a:xfrm rot="5400000">
          <a:off x="-292317" y="3812257"/>
          <a:ext cx="1948780" cy="1364146"/>
        </a:xfrm>
        <a:prstGeom prst="chevron">
          <a:avLst/>
        </a:prstGeom>
        <a:solidFill>
          <a:schemeClr val="accent1">
            <a:shade val="80000"/>
            <a:hueOff val="-460081"/>
            <a:satOff val="11338"/>
            <a:lumOff val="27379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3</a:t>
          </a:r>
          <a:endParaRPr lang="th-TH" sz="7200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 rot="5400000">
        <a:off x="-292317" y="3812257"/>
        <a:ext cx="1948780" cy="1364146"/>
      </dsp:txXfrm>
    </dsp:sp>
    <dsp:sp modelId="{A564B519-6347-4139-A797-85A9725D26D1}">
      <dsp:nvSpPr>
        <dsp:cNvPr id="0" name=""/>
        <dsp:cNvSpPr/>
      </dsp:nvSpPr>
      <dsp:spPr>
        <a:xfrm rot="5400000">
          <a:off x="4494959" y="389126"/>
          <a:ext cx="1266707" cy="7528333"/>
        </a:xfrm>
        <a:prstGeom prst="round2SameRect">
          <a:avLst/>
        </a:prstGeom>
        <a:solidFill>
          <a:srgbClr val="FFCC99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800" kern="1200" smtClean="0">
              <a:latin typeface="Angsana New" pitchFamily="18" charset="-34"/>
              <a:cs typeface="Angsana New" pitchFamily="18" charset="-34"/>
            </a:rPr>
            <a:t>หารจำนวนคำที่เหลือจากข้อ </a:t>
          </a:r>
          <a:r>
            <a:rPr lang="en-US" sz="4800" kern="1200" smtClean="0">
              <a:latin typeface="Angsana New" pitchFamily="18" charset="-34"/>
              <a:cs typeface="Angsana New" pitchFamily="18" charset="-34"/>
            </a:rPr>
            <a:t>2 </a:t>
          </a:r>
          <a:r>
            <a:rPr lang="th-TH" sz="4800" kern="1200" smtClean="0">
              <a:latin typeface="Angsana New" pitchFamily="18" charset="-34"/>
              <a:cs typeface="Angsana New" pitchFamily="18" charset="-34"/>
            </a:rPr>
            <a:t>ด้วย </a:t>
          </a:r>
          <a:r>
            <a:rPr lang="en-US" sz="4800" kern="1200" smtClean="0">
              <a:latin typeface="Angsana New" pitchFamily="18" charset="-34"/>
              <a:cs typeface="Angsana New" pitchFamily="18" charset="-34"/>
            </a:rPr>
            <a:t>4</a:t>
          </a:r>
          <a:endParaRPr lang="th-TH" sz="4800" kern="1200" dirty="0">
            <a:latin typeface="Angsana New" pitchFamily="18" charset="-34"/>
            <a:cs typeface="Angsana New" pitchFamily="18" charset="-34"/>
          </a:endParaRPr>
        </a:p>
      </dsp:txBody>
      <dsp:txXfrm rot="5400000">
        <a:off x="4494959" y="389126"/>
        <a:ext cx="1266707" cy="75283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FDE485-260C-4408-8097-6BAAEBAF6E31}">
      <dsp:nvSpPr>
        <dsp:cNvPr id="0" name=""/>
        <dsp:cNvSpPr/>
      </dsp:nvSpPr>
      <dsp:spPr>
        <a:xfrm rot="5400000">
          <a:off x="-231830" y="236656"/>
          <a:ext cx="1545536" cy="1081875"/>
        </a:xfrm>
        <a:prstGeom prst="chevron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1</a:t>
          </a:r>
          <a:endParaRPr lang="th-TH" sz="7200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 rot="5400000">
        <a:off x="-231830" y="236656"/>
        <a:ext cx="1545536" cy="1081875"/>
      </dsp:txXfrm>
    </dsp:sp>
    <dsp:sp modelId="{4BA114A4-012E-4877-946C-9E5EBBE2A5D8}">
      <dsp:nvSpPr>
        <dsp:cNvPr id="0" name=""/>
        <dsp:cNvSpPr/>
      </dsp:nvSpPr>
      <dsp:spPr>
        <a:xfrm rot="5400000">
          <a:off x="4484614" y="-3397912"/>
          <a:ext cx="1005126" cy="7810604"/>
        </a:xfrm>
        <a:prstGeom prst="round2Same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800" kern="1200" dirty="0" smtClean="0">
              <a:latin typeface="Angsana New" pitchFamily="18" charset="-34"/>
              <a:cs typeface="Angsana New" pitchFamily="18" charset="-34"/>
            </a:rPr>
            <a:t>นับรวมคำที่อ่านผิดทั้ง </a:t>
          </a:r>
          <a:r>
            <a:rPr lang="en-US" sz="4800" kern="1200" dirty="0" smtClean="0">
              <a:latin typeface="Angsana New" pitchFamily="18" charset="-34"/>
              <a:cs typeface="Angsana New" pitchFamily="18" charset="-34"/>
            </a:rPr>
            <a:t>6 </a:t>
          </a:r>
          <a:r>
            <a:rPr lang="th-TH" sz="4800" kern="1200" dirty="0" smtClean="0">
              <a:latin typeface="Angsana New" pitchFamily="18" charset="-34"/>
              <a:cs typeface="Angsana New" pitchFamily="18" charset="-34"/>
            </a:rPr>
            <a:t>ลักษณะ</a:t>
          </a:r>
          <a:endParaRPr lang="th-TH" sz="4800" kern="1200" dirty="0">
            <a:latin typeface="Angsana New" pitchFamily="18" charset="-34"/>
            <a:cs typeface="Angsana New" pitchFamily="18" charset="-34"/>
          </a:endParaRPr>
        </a:p>
      </dsp:txBody>
      <dsp:txXfrm rot="5400000">
        <a:off x="4484614" y="-3397912"/>
        <a:ext cx="1005126" cy="7810604"/>
      </dsp:txXfrm>
    </dsp:sp>
    <dsp:sp modelId="{1C1C228C-AD7B-4CF4-A8C0-14B024C0E822}">
      <dsp:nvSpPr>
        <dsp:cNvPr id="0" name=""/>
        <dsp:cNvSpPr/>
      </dsp:nvSpPr>
      <dsp:spPr>
        <a:xfrm rot="5400000">
          <a:off x="-231830" y="1638473"/>
          <a:ext cx="1545536" cy="1081875"/>
        </a:xfrm>
        <a:prstGeom prst="chevron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2</a:t>
          </a:r>
          <a:endParaRPr lang="th-TH" sz="7200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 rot="5400000">
        <a:off x="-231830" y="1638473"/>
        <a:ext cx="1545536" cy="1081875"/>
      </dsp:txXfrm>
    </dsp:sp>
    <dsp:sp modelId="{134223D6-1238-4448-9B14-D1A9338CBDA6}">
      <dsp:nvSpPr>
        <dsp:cNvPr id="0" name=""/>
        <dsp:cNvSpPr/>
      </dsp:nvSpPr>
      <dsp:spPr>
        <a:xfrm rot="5400000">
          <a:off x="4484878" y="-1996359"/>
          <a:ext cx="1004598" cy="7810604"/>
        </a:xfrm>
        <a:prstGeom prst="round2SameRect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800" kern="1200" dirty="0" smtClean="0">
              <a:latin typeface="Angsana New" pitchFamily="18" charset="-34"/>
              <a:cs typeface="Angsana New" pitchFamily="18" charset="-34"/>
            </a:rPr>
            <a:t>นับจำนวนคำที่ยังไม่ได้อ่านรวมกับข้อ </a:t>
          </a:r>
          <a:r>
            <a:rPr lang="en-US" sz="4800" kern="1200" dirty="0" smtClean="0">
              <a:latin typeface="Angsana New" pitchFamily="18" charset="-34"/>
              <a:cs typeface="Angsana New" pitchFamily="18" charset="-34"/>
            </a:rPr>
            <a:t>1</a:t>
          </a:r>
          <a:endParaRPr lang="th-TH" sz="4800" kern="1200" dirty="0">
            <a:latin typeface="Angsana New" pitchFamily="18" charset="-34"/>
            <a:cs typeface="Angsana New" pitchFamily="18" charset="-34"/>
          </a:endParaRPr>
        </a:p>
      </dsp:txBody>
      <dsp:txXfrm rot="5400000">
        <a:off x="4484878" y="-1996359"/>
        <a:ext cx="1004598" cy="7810604"/>
      </dsp:txXfrm>
    </dsp:sp>
    <dsp:sp modelId="{CA9B1932-B625-4D25-95B5-26DCBE9C7D24}">
      <dsp:nvSpPr>
        <dsp:cNvPr id="0" name=""/>
        <dsp:cNvSpPr/>
      </dsp:nvSpPr>
      <dsp:spPr>
        <a:xfrm rot="5400000">
          <a:off x="-231830" y="3040290"/>
          <a:ext cx="1545536" cy="1081875"/>
        </a:xfrm>
        <a:prstGeom prst="chevron">
          <a:avLst/>
        </a:prstGeom>
        <a:solidFill>
          <a:schemeClr val="accent1">
            <a:shade val="80000"/>
            <a:hueOff val="-306721"/>
            <a:satOff val="7559"/>
            <a:lumOff val="18253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3</a:t>
          </a:r>
          <a:endParaRPr lang="th-TH" sz="7200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 rot="5400000">
        <a:off x="-231830" y="3040290"/>
        <a:ext cx="1545536" cy="1081875"/>
      </dsp:txXfrm>
    </dsp:sp>
    <dsp:sp modelId="{A564B519-6347-4139-A797-85A9725D26D1}">
      <dsp:nvSpPr>
        <dsp:cNvPr id="0" name=""/>
        <dsp:cNvSpPr/>
      </dsp:nvSpPr>
      <dsp:spPr>
        <a:xfrm rot="5400000">
          <a:off x="4484878" y="-594542"/>
          <a:ext cx="1004598" cy="7810604"/>
        </a:xfrm>
        <a:prstGeom prst="round2SameRect">
          <a:avLst/>
        </a:prstGeom>
        <a:solidFill>
          <a:srgbClr val="FFCC99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800" kern="1200" dirty="0" smtClean="0">
              <a:latin typeface="Angsana New" pitchFamily="18" charset="-34"/>
              <a:cs typeface="Angsana New" pitchFamily="18" charset="-34"/>
            </a:rPr>
            <a:t>นำผลรวมคำจากข้อ </a:t>
          </a:r>
          <a:r>
            <a:rPr lang="en-US" sz="4800" kern="1200" dirty="0" smtClean="0">
              <a:latin typeface="Angsana New" pitchFamily="18" charset="-34"/>
              <a:cs typeface="Angsana New" pitchFamily="18" charset="-34"/>
            </a:rPr>
            <a:t>2 </a:t>
          </a:r>
          <a:r>
            <a:rPr lang="th-TH" sz="4800" kern="1200" dirty="0" smtClean="0">
              <a:latin typeface="Angsana New" pitchFamily="18" charset="-34"/>
              <a:cs typeface="Angsana New" pitchFamily="18" charset="-34"/>
            </a:rPr>
            <a:t>มาหักออกจาก </a:t>
          </a:r>
          <a:r>
            <a:rPr lang="en-US" sz="4800" kern="1200" dirty="0" smtClean="0">
              <a:latin typeface="Angsana New" pitchFamily="18" charset="-34"/>
              <a:cs typeface="Angsana New" pitchFamily="18" charset="-34"/>
            </a:rPr>
            <a:t>200</a:t>
          </a:r>
          <a:endParaRPr lang="th-TH" sz="4800" kern="1200" dirty="0">
            <a:latin typeface="Angsana New" pitchFamily="18" charset="-34"/>
            <a:cs typeface="Angsana New" pitchFamily="18" charset="-34"/>
          </a:endParaRPr>
        </a:p>
      </dsp:txBody>
      <dsp:txXfrm rot="5400000">
        <a:off x="4484878" y="-594542"/>
        <a:ext cx="1004598" cy="7810604"/>
      </dsp:txXfrm>
    </dsp:sp>
    <dsp:sp modelId="{B06A07C8-B765-4185-9D36-78DAA1B7A4E6}">
      <dsp:nvSpPr>
        <dsp:cNvPr id="0" name=""/>
        <dsp:cNvSpPr/>
      </dsp:nvSpPr>
      <dsp:spPr>
        <a:xfrm rot="5400000">
          <a:off x="-231830" y="4442108"/>
          <a:ext cx="1545536" cy="1081875"/>
        </a:xfrm>
        <a:prstGeom prst="chevron">
          <a:avLst/>
        </a:prstGeom>
        <a:solidFill>
          <a:srgbClr val="FFCC99">
            <a:alpha val="89804"/>
          </a:srgb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4</a:t>
          </a:r>
          <a:endParaRPr lang="th-TH" sz="60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 rot="5400000">
        <a:off x="-231830" y="4442108"/>
        <a:ext cx="1545536" cy="1081875"/>
      </dsp:txXfrm>
    </dsp:sp>
    <dsp:sp modelId="{D392B02D-92FD-4C50-99EE-B336C2A4BA42}">
      <dsp:nvSpPr>
        <dsp:cNvPr id="0" name=""/>
        <dsp:cNvSpPr/>
      </dsp:nvSpPr>
      <dsp:spPr>
        <a:xfrm rot="5400000">
          <a:off x="4484878" y="807274"/>
          <a:ext cx="1004598" cy="7810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5200" kern="1200" dirty="0" smtClean="0">
              <a:latin typeface="Angsana New" pitchFamily="18" charset="-34"/>
              <a:cs typeface="Angsana New" pitchFamily="18" charset="-34"/>
            </a:rPr>
            <a:t>หารจำนวนคำที่เหลือในข้อ </a:t>
          </a:r>
          <a:r>
            <a:rPr lang="en-US" sz="5200" kern="1200" dirty="0" smtClean="0">
              <a:latin typeface="Angsana New" pitchFamily="18" charset="-34"/>
              <a:cs typeface="Angsana New" pitchFamily="18" charset="-34"/>
            </a:rPr>
            <a:t>3 </a:t>
          </a:r>
          <a:r>
            <a:rPr lang="th-TH" sz="5200" kern="1200" dirty="0" smtClean="0">
              <a:latin typeface="Angsana New" pitchFamily="18" charset="-34"/>
              <a:cs typeface="Angsana New" pitchFamily="18" charset="-34"/>
            </a:rPr>
            <a:t>ด้วย </a:t>
          </a:r>
          <a:r>
            <a:rPr lang="en-US" sz="5200" kern="1200" dirty="0" smtClean="0">
              <a:latin typeface="Angsana New" pitchFamily="18" charset="-34"/>
              <a:cs typeface="Angsana New" pitchFamily="18" charset="-34"/>
            </a:rPr>
            <a:t>4</a:t>
          </a:r>
          <a:endParaRPr lang="th-TH" sz="5200" kern="1200" dirty="0"/>
        </a:p>
      </dsp:txBody>
      <dsp:txXfrm rot="5400000">
        <a:off x="4484878" y="807274"/>
        <a:ext cx="1004598" cy="7810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ยึด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2" name="ตัวยึด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3097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0" smtClean="0"/>
              <a:t>Click icon to add chart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79003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ยึด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h-TH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ข้อความ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ยึด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11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ยึด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ยึดข้อความ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8" name="ตัวยึดเนื้อหา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24" name="ตัวยึด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29" name="ตัวยึด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ยึดรูปภาพ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ยึด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วันที่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EA5B1B-F9B0-4DC1-AED7-399F55876E1C}" type="datetimeFigureOut">
              <a:rPr lang="th-TH" smtClean="0"/>
              <a:pPr/>
              <a:t>11/09/56</a:t>
            </a:fld>
            <a:endParaRPr lang="th-TH"/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3C8B2B-640E-4CA9-BDAD-F1CF875CF33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ชื่อเรื่อง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amplet ppt. download\ภาพพื้นหลัง\MC900124101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72"/>
            <a:ext cx="9144000" cy="6836028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2122633" y="1988840"/>
            <a:ext cx="53367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เกณฑ์การให้คะแนน</a:t>
            </a:r>
          </a:p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การอ่านรู้เรื่องและสื่อสารได้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Literacy)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1560" y="5085184"/>
            <a:ext cx="3655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ป.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3  </a:t>
            </a:r>
            <a:r>
              <a:rPr lang="th-TH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และ ป.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6</a:t>
            </a:r>
            <a:endParaRPr lang="th-TH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01695" y="44624"/>
            <a:ext cx="44206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Focus</a:t>
            </a:r>
            <a:endParaRPr lang="th-TH" sz="13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ลูกศรขวา 2"/>
          <p:cNvSpPr/>
          <p:nvPr/>
        </p:nvSpPr>
        <p:spPr>
          <a:xfrm>
            <a:off x="827584" y="1988840"/>
            <a:ext cx="2160240" cy="129614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sym typeface="Wingdings"/>
              </a:rPr>
              <a:t></a:t>
            </a:r>
            <a:endParaRPr lang="th-TH" sz="5400" b="1" dirty="0">
              <a:solidFill>
                <a:schemeClr val="tx1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34049" y="116632"/>
            <a:ext cx="62151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การบันทึกการอ่านของกรรมการ </a:t>
            </a:r>
          </a:p>
          <a:p>
            <a:pPr algn="ctr"/>
            <a:r>
              <a:rPr lang="th-TH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ขณะนักเรียนอ่านออกเสียง</a:t>
            </a:r>
            <a:endParaRPr lang="th-TH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419872" y="2132856"/>
            <a:ext cx="4896544" cy="1224136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อ่านสะกดคำผิด</a:t>
            </a:r>
            <a:endParaRPr lang="th-TH" sz="6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899592" y="3645024"/>
            <a:ext cx="2160240" cy="129614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>
              <a:solidFill>
                <a:schemeClr val="tx1"/>
              </a:solidFill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475656" y="4293096"/>
            <a:ext cx="43204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สี่เหลี่ยมมุมมน 8"/>
          <p:cNvSpPr/>
          <p:nvPr/>
        </p:nvSpPr>
        <p:spPr>
          <a:xfrm>
            <a:off x="3419872" y="3717032"/>
            <a:ext cx="4896544" cy="1224136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อ่านข้ามคำ</a:t>
            </a:r>
            <a:endParaRPr lang="th-TH" sz="6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3419872" y="5373216"/>
            <a:ext cx="4896544" cy="1224136"/>
          </a:xfrm>
          <a:prstGeom prst="roundRect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อ่านเพิ่มคำ</a:t>
            </a:r>
            <a:endParaRPr lang="th-TH" sz="6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899592" y="5229200"/>
            <a:ext cx="2160240" cy="129614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>
              <a:solidFill>
                <a:schemeClr val="tx1"/>
              </a:solidFill>
            </a:endParaRPr>
          </a:p>
        </p:txBody>
      </p:sp>
      <p:sp>
        <p:nvSpPr>
          <p:cNvPr id="12" name="ลูกศรขึ้น 11"/>
          <p:cNvSpPr/>
          <p:nvPr/>
        </p:nvSpPr>
        <p:spPr>
          <a:xfrm>
            <a:off x="1619672" y="5661248"/>
            <a:ext cx="216024" cy="43204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ลูกศรขวา 2"/>
          <p:cNvSpPr/>
          <p:nvPr/>
        </p:nvSpPr>
        <p:spPr>
          <a:xfrm>
            <a:off x="539552" y="1916832"/>
            <a:ext cx="2448272" cy="13681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sym typeface="Wingdings"/>
              </a:rPr>
              <a:t> </a:t>
            </a:r>
            <a:endParaRPr lang="th-TH" sz="5400" b="1" dirty="0">
              <a:solidFill>
                <a:schemeClr val="tx1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34049" y="116632"/>
            <a:ext cx="62151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การบันทึกการอ่านของกรรมการ </a:t>
            </a:r>
          </a:p>
          <a:p>
            <a:pPr algn="ctr"/>
            <a:r>
              <a:rPr lang="th-TH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ขณะนักเรียนอ่านออกเสียง</a:t>
            </a:r>
            <a:endParaRPr lang="th-TH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419872" y="2132856"/>
            <a:ext cx="4896544" cy="1224136"/>
          </a:xfrm>
          <a:prstGeom prst="round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อ่านลังเล ไม่แน่ใจ</a:t>
            </a:r>
            <a:endParaRPr lang="th-TH" sz="6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899592" y="3645024"/>
            <a:ext cx="2160240" cy="129614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419872" y="3717032"/>
            <a:ext cx="4896544" cy="1224136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อ่านซ้ำคำ</a:t>
            </a:r>
            <a:endParaRPr lang="th-TH" sz="6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3419872" y="5373216"/>
            <a:ext cx="4896544" cy="1224136"/>
          </a:xfrm>
          <a:prstGeom prst="round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แบ่งวรรคตอนไม่ถูกต้อง</a:t>
            </a:r>
            <a:endParaRPr lang="th-TH" sz="5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899592" y="5157192"/>
            <a:ext cx="2160240" cy="144016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>
              <a:solidFill>
                <a:schemeClr val="tx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475656" y="4077072"/>
            <a:ext cx="360040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1475656" y="5589240"/>
            <a:ext cx="576064" cy="5760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0" y="1268760"/>
          <a:ext cx="88924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403648" y="129406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ngsana New" pitchFamily="18" charset="-34"/>
                <a:cs typeface="Angsana New" pitchFamily="18" charset="-34"/>
              </a:rPr>
              <a:t>กรณีนักเรียนอ่านออกเสียงจบเรื่อง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0" y="1052736"/>
          <a:ext cx="88924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244951" y="129406"/>
            <a:ext cx="7151317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latin typeface="Angsana New" pitchFamily="18" charset="-34"/>
                <a:cs typeface="Angsana New" pitchFamily="18" charset="-34"/>
              </a:rPr>
              <a:t>กรณีนักเรียนอ่านออกเสียงไม่จบเรื่อง</a:t>
            </a:r>
            <a:endParaRPr lang="th-TH" sz="5400" b="1" cap="none" spc="50" dirty="0">
              <a:ln w="11430"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การแปลผลคะแนน ป.3 และ ป.6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6" y="1340768"/>
            <a:ext cx="6264696" cy="648072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ความสามารถในการอ่านรู้เรื่องและสื่อสารได้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8452953"/>
              </p:ext>
            </p:extLst>
          </p:nvPr>
        </p:nvGraphicFramePr>
        <p:xfrm>
          <a:off x="395536" y="2276872"/>
          <a:ext cx="8388425" cy="31823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44216"/>
                <a:gridCol w="2376264"/>
                <a:gridCol w="4067945"/>
              </a:tblGrid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solidFill>
                            <a:sysClr val="windowText" lastClr="000000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ระดับคุณภาพอ่านออกเสียง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solidFill>
                            <a:sysClr val="windowText" lastClr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ระดับคุณภาพความเข้าใจในการอ่าน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 smtClean="0">
                          <a:solidFill>
                            <a:sysClr val="windowText" lastClr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ความหมาย</a:t>
                      </a:r>
                      <a:endParaRPr lang="en-US" sz="4400" dirty="0" smtClean="0">
                        <a:solidFill>
                          <a:sysClr val="windowText" lastClr="000000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  <a:p>
                      <a:endParaRPr lang="th-TH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solidFill>
                            <a:sysClr val="windowText" lastClr="000000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ดี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ดี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ดี</a:t>
                      </a: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solidFill>
                            <a:sysClr val="windowText" lastClr="000000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ดี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พอใช้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พอใช้</a:t>
                      </a: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solidFill>
                            <a:sysClr val="windowText" lastClr="000000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พอใช้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ดี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solidFill>
                            <a:sysClr val="windowText" lastClr="000000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พอใช้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พอใช้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379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การแปลผลคะแนน ป.3 และ ป.6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6" y="1340768"/>
            <a:ext cx="6264696" cy="64807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ความสามารถในการอ่านรู้เรื่องและสื่อสารได้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8452953"/>
              </p:ext>
            </p:extLst>
          </p:nvPr>
        </p:nvGraphicFramePr>
        <p:xfrm>
          <a:off x="395536" y="2276872"/>
          <a:ext cx="8388425" cy="26305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44216"/>
                <a:gridCol w="2376264"/>
                <a:gridCol w="4067945"/>
              </a:tblGrid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solidFill>
                            <a:sysClr val="windowText" lastClr="000000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ระดับคุณภาพอ่านออกเสียง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solidFill>
                            <a:sysClr val="windowText" lastClr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ระดับคุณภาพความเข้าใจในการอ่าน</a:t>
                      </a:r>
                      <a:endParaRPr lang="en-US" sz="3200" dirty="0">
                        <a:solidFill>
                          <a:sysClr val="windowText" lastClr="000000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 smtClean="0">
                          <a:solidFill>
                            <a:sysClr val="windowText" lastClr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ความหมาย</a:t>
                      </a:r>
                      <a:endParaRPr lang="en-US" sz="4400" dirty="0" smtClean="0">
                        <a:solidFill>
                          <a:sysClr val="windowText" lastClr="000000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  <a:p>
                      <a:endParaRPr lang="th-TH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พอใช้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ปรับปรุง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600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ปรับปรุง</a:t>
                      </a:r>
                      <a:endParaRPr lang="en-US" sz="36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ปรับปรุง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พอใช้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3600" dirty="0">
                        <a:effectLst/>
                        <a:latin typeface="Angsana New" pitchFamily="18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ปรับปรุง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ปรับปรุง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3600" dirty="0">
                        <a:effectLst/>
                        <a:latin typeface="Angsana New" pitchFamily="18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379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การแปลผลคะแนน ป.3 และ ป.6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6" y="1340768"/>
            <a:ext cx="626469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ความสามารถในการอ่านรู้เรื่องและสื่อสารได้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8452953"/>
              </p:ext>
            </p:extLst>
          </p:nvPr>
        </p:nvGraphicFramePr>
        <p:xfrm>
          <a:off x="395536" y="2276872"/>
          <a:ext cx="8388425" cy="250245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44216"/>
                <a:gridCol w="2376264"/>
                <a:gridCol w="4067945"/>
              </a:tblGrid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ระดับคุณภาพอ่านออกเสียง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ระดับคุณภาพความเข้าใจในการอ่าน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ความหมาย</a:t>
                      </a:r>
                      <a:endParaRPr lang="en-US" sz="4400" dirty="0" smtClean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  <a:p>
                      <a:endParaRPr lang="th-TH" dirty="0"/>
                    </a:p>
                  </a:txBody>
                  <a:tcPr marL="68580" marR="68580" marT="0" marB="0" anchor="ctr"/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อ่านไม่ได้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ปรับปรุง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600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ความสามารถในการอ่านระดับ “อ่านไม่ออก”</a:t>
                      </a:r>
                      <a:endParaRPr lang="en-US" sz="36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4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อ่านไม่ได้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ไม่มีความเข้าใจในการอ่าน</a:t>
                      </a:r>
                      <a:endParaRPr lang="en-US" sz="3200" dirty="0" smtClean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3600" dirty="0">
                        <a:effectLst/>
                        <a:latin typeface="Angsana New" pitchFamily="18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379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study01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2436" r="12436"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98" name="文本占位符 6"/>
          <p:cNvSpPr>
            <a:spLocks noGrp="1"/>
          </p:cNvSpPr>
          <p:nvPr>
            <p:ph type="body" sz="quarter" idx="12"/>
          </p:nvPr>
        </p:nvSpPr>
        <p:spPr bwMode="auto">
          <a:xfrm>
            <a:off x="3143250" y="1124744"/>
            <a:ext cx="5749230" cy="165618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6538" indent="-236538">
              <a:lnSpc>
                <a:spcPct val="90000"/>
              </a:lnSpc>
              <a:buFont typeface="Arial" pitchFamily="34" charset="0"/>
              <a:buChar char="•"/>
            </a:pPr>
            <a:r>
              <a:rPr lang="th-TH" altLang="zh-CN" sz="28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มุ่งวัดความสามารถในการอ่านออกเสียงและความเข้าใจในการอ่านของนักเรียนในระดับชั้น ป.3 และ ป.6 เพื่อพัฒนาให้นักเรียนมีความสามารถในการอ่านออกและการอ่านอย่างรู้เรื่อง</a:t>
            </a:r>
            <a:endParaRPr lang="zh-CN" altLang="en-US" sz="18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143250" y="260648"/>
            <a:ext cx="3714750" cy="102522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j-cs"/>
              </a:rPr>
              <a:t>วัตถุประสงค์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j-cs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-108521" y="2204864"/>
            <a:ext cx="3942645" cy="208823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นโยบายเร่งด่วนของ </a:t>
            </a:r>
          </a:p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รมว.กระทรวงศึกษาธิการ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00400"/>
            <a:ext cx="1422365" cy="2636912"/>
          </a:xfrm>
          <a:prstGeom prst="rect">
            <a:avLst/>
          </a:prstGeom>
        </p:spPr>
      </p:pic>
      <p:sp>
        <p:nvSpPr>
          <p:cNvPr id="10" name="คำบรรยายภาพแบบวงรี 9"/>
          <p:cNvSpPr/>
          <p:nvPr/>
        </p:nvSpPr>
        <p:spPr>
          <a:xfrm>
            <a:off x="3779912" y="2924944"/>
            <a:ext cx="5184576" cy="2592288"/>
          </a:xfrm>
          <a:prstGeom prst="wedgeEllipseCallout">
            <a:avLst>
              <a:gd name="adj1" fmla="val -55315"/>
              <a:gd name="adj2" fmla="val 85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rgbClr val="7030A0"/>
              </a:solidFill>
              <a:cs typeface="+mj-cs"/>
            </a:endParaRPr>
          </a:p>
          <a:p>
            <a:pPr algn="ctr"/>
            <a:r>
              <a:rPr lang="th-TH" sz="3600" b="1" dirty="0" smtClean="0">
                <a:solidFill>
                  <a:srgbClr val="7030A0"/>
                </a:solidFill>
                <a:cs typeface="+mj-cs"/>
              </a:rPr>
              <a:t>ช่วยกันลดปัญหา</a:t>
            </a:r>
          </a:p>
          <a:p>
            <a:pPr algn="ctr"/>
            <a:r>
              <a:rPr lang="th-TH" sz="3600" b="1" dirty="0" smtClean="0">
                <a:solidFill>
                  <a:srgbClr val="7030A0"/>
                </a:solidFill>
                <a:cs typeface="+mj-cs"/>
              </a:rPr>
              <a:t>“</a:t>
            </a:r>
            <a:r>
              <a:rPr lang="th-TH" sz="3600" b="1" dirty="0" smtClean="0">
                <a:solidFill>
                  <a:schemeClr val="tx2"/>
                </a:solidFill>
                <a:cs typeface="+mj-cs"/>
              </a:rPr>
              <a:t>การอ่านไม่ออกเขียนไม่ได้</a:t>
            </a:r>
            <a:r>
              <a:rPr lang="th-TH" sz="3600" b="1" dirty="0" smtClean="0">
                <a:solidFill>
                  <a:srgbClr val="7030A0"/>
                </a:solidFill>
                <a:cs typeface="+mj-cs"/>
              </a:rPr>
              <a:t>”</a:t>
            </a:r>
          </a:p>
          <a:p>
            <a:pPr algn="ctr"/>
            <a:r>
              <a:rPr lang="th-TH" sz="3600" b="1" dirty="0" smtClean="0">
                <a:solidFill>
                  <a:srgbClr val="7030A0"/>
                </a:solidFill>
                <a:cs typeface="+mj-cs"/>
              </a:rPr>
              <a:t>ของนักเรียนระดับประถมศึกษาทั่วประเทศ</a:t>
            </a:r>
            <a:endParaRPr lang="en-US" sz="3600" b="1" dirty="0" smtClean="0">
              <a:solidFill>
                <a:srgbClr val="7030A0"/>
              </a:solidFill>
              <a:cs typeface="+mj-cs"/>
            </a:endParaRPr>
          </a:p>
          <a:p>
            <a:pPr algn="ctr"/>
            <a:endParaRPr lang="th-TH" sz="36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ony\Pictures\betdir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8368" cy="3198505"/>
          </a:xfrm>
          <a:prstGeom prst="rect">
            <a:avLst/>
          </a:prstGeom>
          <a:noFill/>
        </p:spPr>
      </p:pic>
      <p:sp>
        <p:nvSpPr>
          <p:cNvPr id="13" name="คำบรรยายภาพแบบวงรี 12"/>
          <p:cNvSpPr/>
          <p:nvPr/>
        </p:nvSpPr>
        <p:spPr>
          <a:xfrm>
            <a:off x="2483768" y="2348880"/>
            <a:ext cx="6336704" cy="3888432"/>
          </a:xfrm>
          <a:prstGeom prst="wedgeEllipseCallout">
            <a:avLst>
              <a:gd name="adj1" fmla="val -66817"/>
              <a:gd name="adj2" fmla="val -661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2"/>
                </a:solidFill>
              </a:rPr>
              <a:t>การตรวจสอบคัดกรองครั้งนี้ เน้นการอ่านเพียงอย่างเดียวก่อน</a:t>
            </a:r>
          </a:p>
          <a:p>
            <a:pPr algn="ctr"/>
            <a:r>
              <a:rPr lang="th-TH" sz="4400" b="1" dirty="0" smtClean="0">
                <a:solidFill>
                  <a:schemeClr val="tx2"/>
                </a:solidFill>
              </a:rPr>
              <a:t>ส่วนการเขียนโปรดรอตอนต่อไป</a:t>
            </a:r>
            <a:endParaRPr lang="th-TH" sz="4400" b="1" dirty="0">
              <a:solidFill>
                <a:schemeClr val="tx2"/>
              </a:solidFill>
            </a:endParaRPr>
          </a:p>
        </p:txBody>
      </p:sp>
      <p:sp>
        <p:nvSpPr>
          <p:cNvPr id="14" name="ม้วนกระดาษแนวนอน 13"/>
          <p:cNvSpPr/>
          <p:nvPr/>
        </p:nvSpPr>
        <p:spPr>
          <a:xfrm>
            <a:off x="3347864" y="260648"/>
            <a:ext cx="5184576" cy="151216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2"/>
                </a:solidFill>
              </a:rPr>
              <a:t>นายกนก   </a:t>
            </a:r>
            <a:r>
              <a:rPr lang="th-TH" sz="3600" dirty="0" err="1" smtClean="0">
                <a:solidFill>
                  <a:schemeClr val="tx2"/>
                </a:solidFill>
              </a:rPr>
              <a:t>อินทรพ</a:t>
            </a:r>
            <a:r>
              <a:rPr lang="th-TH" sz="3600" dirty="0" smtClean="0">
                <a:solidFill>
                  <a:schemeClr val="tx2"/>
                </a:solidFill>
              </a:rPr>
              <a:t>ฤกษ์ ผอ.สำนักทดสอบทางการศึกษา </a:t>
            </a:r>
            <a:r>
              <a:rPr lang="th-TH" sz="3600" dirty="0" err="1" smtClean="0">
                <a:solidFill>
                  <a:schemeClr val="tx2"/>
                </a:solidFill>
              </a:rPr>
              <a:t>สพฐ.</a:t>
            </a:r>
            <a:endParaRPr lang="th-TH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59632" y="980728"/>
            <a:ext cx="6782627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บทอ่านมี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</a:t>
            </a:r>
          </a:p>
          <a:p>
            <a:pPr algn="ctr"/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เตรียมสลากเลข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 – 5 </a:t>
            </a:r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นับเป็น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1 </a:t>
            </a:r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ชุด</a:t>
            </a:r>
            <a:endParaRPr lang="th-TH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3568" y="2996952"/>
            <a:ext cx="73741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ถ้ามีนักเรียน </a:t>
            </a:r>
            <a:r>
              <a:rPr lang="en-US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 algn="ctr"/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เตรียมสลาก เลข 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1 - 5  </a:t>
            </a:r>
            <a:r>
              <a:rPr lang="en-US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=  1  </a:t>
            </a:r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ชุด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87624" y="4797152"/>
            <a:ext cx="61863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ถ้ามีนักเรียนในห้องสอบ 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5400" b="1" spc="50" dirty="0" smtClean="0">
                <a:ln w="11430"/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 algn="ctr"/>
            <a:r>
              <a:rPr lang="th-TH" sz="5400" b="1" cap="none" spc="50" dirty="0" smtClean="0">
                <a:ln w="11430"/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ให้เตรียมสลาก 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1-5 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=  3  </a:t>
            </a:r>
            <a:r>
              <a:rPr lang="th-TH" sz="5400" b="1" spc="50" dirty="0" smtClean="0">
                <a:ln w="11430"/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ชุด</a:t>
            </a:r>
            <a:endParaRPr lang="th-TH" sz="5400" b="1" cap="none" spc="50" dirty="0">
              <a:ln w="11430"/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49388" y="-27384"/>
            <a:ext cx="577754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กรรมการเตรียมก่อนสอบอ่าน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70173" y="692696"/>
            <a:ext cx="60532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ถ้ามีนักเรียนในห้องสอบ </a:t>
            </a:r>
            <a:r>
              <a:rPr lang="en-US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 algn="ctr"/>
            <a:r>
              <a:rPr lang="th-TH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ให้เตรียมสลาก 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1-5 </a:t>
            </a:r>
            <a:r>
              <a:rPr lang="en-US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=       </a:t>
            </a:r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ชุด</a:t>
            </a:r>
            <a:endParaRPr lang="th-TH" sz="5400" b="1" cap="none" spc="50" dirty="0">
              <a:ln w="11430"/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845967" y="1484784"/>
            <a:ext cx="88627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81139" y="3618890"/>
            <a:ext cx="61863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ถ้ามีนักเรียนในห้องสอบ </a:t>
            </a:r>
            <a:r>
              <a:rPr lang="en-US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32 </a:t>
            </a:r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 algn="ctr"/>
            <a:r>
              <a:rPr lang="th-TH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ให้เตรียมสลาก 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1-5 </a:t>
            </a:r>
            <a:r>
              <a:rPr lang="en-US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=       </a:t>
            </a:r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ชุด</a:t>
            </a:r>
            <a:endParaRPr lang="th-TH" sz="5400" b="1" cap="none" spc="50" dirty="0">
              <a:ln w="11430"/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917975" y="4449886"/>
            <a:ext cx="814265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th-TH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Tamplet ppt. download\ภาพพื้นหลัง\MC9004421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157198" y="2200810"/>
            <a:ext cx="5877268" cy="363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563888" y="1144096"/>
          <a:ext cx="5580112" cy="56692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90056"/>
                <a:gridCol w="2790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จำนวนนักเรียน</a:t>
                      </a:r>
                      <a:r>
                        <a:rPr lang="en-US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(คน)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จำนวนสลาก </a:t>
                      </a:r>
                    </a:p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(ชุด)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1 - 5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1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6 – 10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2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11 - 15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3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16 - 20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4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21 - 25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5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26 - 30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6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31 - 35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7</a:t>
                      </a:r>
                      <a:endParaRPr lang="th-TH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587976" y="0"/>
            <a:ext cx="75200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 จำนวน “ชุด” ของสลากบทอ่าน</a:t>
            </a:r>
            <a:endParaRPr lang="th-TH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1196752"/>
            <a:ext cx="33123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ห้องละ ประมาณ </a:t>
            </a:r>
            <a:r>
              <a:rPr lang="en-US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35 </a:t>
            </a:r>
            <a:r>
              <a:rPr lang="th-TH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endParaRPr lang="th-TH" sz="3200" b="1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0.gstatic.com/images?q=tbn:ANd9GcRZzZNrJ6xuBk8S37VamXRLUD5ozdWqzcBZeKvxH0LVYYKUqlv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5652120" cy="4509120"/>
          </a:xfrm>
          <a:prstGeom prst="rect">
            <a:avLst/>
          </a:prstGeom>
          <a:noFill/>
        </p:spPr>
      </p:pic>
      <p:sp>
        <p:nvSpPr>
          <p:cNvPr id="7" name="สี่เหลี่ยมผืนผ้า 6"/>
          <p:cNvSpPr/>
          <p:nvPr/>
        </p:nvSpPr>
        <p:spPr>
          <a:xfrm>
            <a:off x="3419872" y="548680"/>
            <a:ext cx="57241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ตรวจสอบ รอบที่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จับสลากบทอ่าน </a:t>
            </a:r>
            <a:r>
              <a:rPr lang="th-TH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(ทิ้งสลากที่จับได้)</a:t>
            </a:r>
            <a:endParaRPr lang="th-TH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55576" y="160764"/>
            <a:ext cx="2232248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ป.</a:t>
            </a:r>
            <a:r>
              <a:rPr lang="en-US" sz="6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endParaRPr lang="th-TH" sz="6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0" y="1844824"/>
            <a:ext cx="3419872" cy="5013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อ่านออกเสียง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บทอ่าน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(ที่มีคำ </a:t>
            </a:r>
            <a:r>
              <a:rPr lang="en-US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9 </a:t>
            </a:r>
            <a:endParaRPr lang="th-TH" sz="44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ประเภท 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เด็กปกติอ่าน </a:t>
            </a:r>
            <a:r>
              <a:rPr lang="en-US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นาที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เด็กพิเศษ </a:t>
            </a:r>
            <a:r>
              <a:rPr lang="en-US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นาที )</a:t>
            </a:r>
            <a:endParaRPr lang="th-TH" sz="44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95535" y="268560"/>
          <a:ext cx="8280921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5"/>
                <a:gridCol w="2448272"/>
                <a:gridCol w="2016224"/>
              </a:tblGrid>
              <a:tr h="599169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คำไม่มีตัวสะกด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169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คำสะกดตรงมาตรา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169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คำสะกดไม่ตรงมาตรา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169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คำสระลดรูป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169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คำสระเปลี่ยนรูป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169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คำควบกล้ำ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169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คำอักษรนำ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169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คำมีรูปวรรณยุกต์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169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คำมีตัวการันต์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169">
                <a:tc>
                  <a:txBody>
                    <a:bodyPr/>
                    <a:lstStyle/>
                    <a:p>
                      <a:pPr algn="ctr"/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45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211960" y="5085184"/>
            <a:ext cx="4752528" cy="108012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ก็ได้ตามที่เด็กถนัด</a:t>
            </a:r>
          </a:p>
          <a:p>
            <a:pPr algn="ctr"/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7650" name="Picture 2" descr="https://encrypted-tbn0.gstatic.com/images?q=tbn:ANd9GcToeI_jwcCLnLRyORSUglA3o80xzvTo06ZIZkDlt-qdK9OsazMCw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3573016"/>
            <a:ext cx="3995936" cy="2953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สี่เหลี่ยมผืนผ้า 5"/>
          <p:cNvSpPr/>
          <p:nvPr/>
        </p:nvSpPr>
        <p:spPr>
          <a:xfrm>
            <a:off x="-144016" y="0"/>
            <a:ext cx="8676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ตรวจสอบ รอบที่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อ่านเรื่องเดิมอีกครั้ง</a:t>
            </a:r>
          </a:p>
          <a:p>
            <a:pPr algn="ctr"/>
            <a:r>
              <a:rPr lang="th-TH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(เด็กปกติภายใน </a:t>
            </a:r>
            <a:r>
              <a:rPr lang="en-US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นาที เด็กพิเศษ </a:t>
            </a:r>
            <a:r>
              <a:rPr lang="en-US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นาที)</a:t>
            </a:r>
            <a:endParaRPr lang="th-TH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2708920"/>
            <a:ext cx="2430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อ่านออกเสียง</a:t>
            </a:r>
            <a:endParaRPr lang="th-TH" sz="4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516216" y="4365104"/>
            <a:ext cx="2322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อ่านในใจ </a:t>
            </a:r>
            <a:endParaRPr lang="th-TH" sz="5400" dirty="0"/>
          </a:p>
        </p:txBody>
      </p:sp>
      <p:pic>
        <p:nvPicPr>
          <p:cNvPr id="27654" name="Picture 6" descr="https://encrypted-tbn0.gstatic.com/images?q=tbn:ANd9GcRHFSw253b1ZLMMWhA5MAMOsoSbLY__Mz1Spc4NzrQlTOQogm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3312368" cy="2662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4142533" y="2564904"/>
            <a:ext cx="10775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390057" y="5934670"/>
            <a:ext cx="4677884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หยุดอ่านทันทีเมื่อหมดเวลา</a:t>
            </a:r>
            <a:endParaRPr lang="th-TH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0" y="504056"/>
            <a:ext cx="4339953" cy="4005064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77500" lnSpcReduction="20000"/>
          </a:bodyPr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เมื่อหมดเวลาอ่าน กรรมการอ่านคำถามนักเรียน</a:t>
            </a: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“พูด”</a:t>
            </a: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ตอบคำถาม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คำถาม</a:t>
            </a: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ให้เวลาตอบ </a:t>
            </a:r>
          </a:p>
          <a:p>
            <a:pPr algn="ctr"/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นาทีต่อ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คำถาม)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9592" y="4915034"/>
            <a:ext cx="7704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กรรมการ</a:t>
            </a:r>
            <a:r>
              <a:rPr lang="th-TH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บันทึกคำตอบในแบบของ</a:t>
            </a:r>
          </a:p>
          <a:p>
            <a:pPr algn="ctr"/>
            <a:r>
              <a:rPr lang="th-TH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บทอ่านนั้น ข้อละ </a:t>
            </a:r>
            <a:r>
              <a:rPr lang="en-US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คะแนน</a:t>
            </a:r>
            <a:endParaRPr lang="th-TH" sz="5400" b="1" cap="none" spc="50" dirty="0">
              <a:ln w="11430"/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ตัวยึดเนื้อหา 9" descr="เด็กพูด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0"/>
            <a:ext cx="4716016" cy="48691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72635" y="620688"/>
            <a:ext cx="64604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ถ้านักเรียน ป.</a:t>
            </a:r>
            <a:r>
              <a:rPr lang="en-US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อ่านบทอ่านไม่จบ</a:t>
            </a:r>
          </a:p>
          <a:p>
            <a:pPr algn="ctr"/>
            <a:r>
              <a:rPr lang="th-TH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ก็ให้คะแนนเฉพาะคำที่ได้อ่าน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80849" y="3068960"/>
            <a:ext cx="7813357" cy="341632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ถ้านักเรียน ป.</a:t>
            </a:r>
            <a:r>
              <a:rPr lang="en-US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อ่านคำ</a:t>
            </a:r>
            <a:r>
              <a:rPr lang="th-TH" sz="5400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ที่มีเลขกำกับผิด</a:t>
            </a:r>
          </a:p>
          <a:p>
            <a:pPr algn="ctr"/>
            <a:r>
              <a:rPr lang="th-TH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แต่อ่าน “คำเดียวกัน” </a:t>
            </a:r>
            <a:r>
              <a:rPr lang="th-TH" sz="5400" b="1" u="sng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ที่ไม่มีเลขกำกับถูก</a:t>
            </a:r>
          </a:p>
          <a:p>
            <a:pPr algn="ctr"/>
            <a:r>
              <a:rPr lang="th-TH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ถือว่านักเรียนอ่านคำนั้น “ถูกต้อง” </a:t>
            </a:r>
          </a:p>
          <a:p>
            <a:pPr algn="ctr"/>
            <a:r>
              <a:rPr lang="th-TH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ให้คะแนนตามเกณฑ์คำนั้น</a:t>
            </a:r>
            <a:endParaRPr lang="th-TH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างเดิน">
  <a:themeElements>
    <a:clrScheme name="ทางเดิน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496</TotalTime>
  <Words>757</Words>
  <Application>Microsoft Office PowerPoint</Application>
  <PresentationFormat>นำเสนอทางหน้าจอ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ทางเดิน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Sony</dc:creator>
  <cp:lastModifiedBy>Sony</cp:lastModifiedBy>
  <cp:revision>64</cp:revision>
  <dcterms:created xsi:type="dcterms:W3CDTF">2013-09-08T08:50:46Z</dcterms:created>
  <dcterms:modified xsi:type="dcterms:W3CDTF">2013-09-11T06:23:23Z</dcterms:modified>
</cp:coreProperties>
</file>