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70" r:id="rId11"/>
    <p:sldId id="273" r:id="rId12"/>
    <p:sldId id="272" r:id="rId13"/>
    <p:sldId id="271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C7DE9A-5A2A-4DDA-BF29-70F99DED04AA}" type="datetimeFigureOut">
              <a:rPr lang="th-TH" smtClean="0"/>
              <a:t>12/11/57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62D917-C4B2-412E-9D7B-05991496A15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ความสามารถและทักษะด้านภาษาไทย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ตามจุดเน้นการพัฒนาคุณภาพผู้เรียน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676933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มีคำถามให้นักเรียนตอบปากเปล่า</a:t>
            </a:r>
          </a:p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ชั้นละ 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ข้อ 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คะแนน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676933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มีแบบบันทึกการอ่านของนักเรียนรายบุคคล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676933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มีแบบบันทึกคะแนนนักเรียนรายบุคคล</a:t>
            </a:r>
          </a:p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ด้วย 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excel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8581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รับเครื่องมือทุกอย่าง</a:t>
            </a:r>
          </a:p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ทางเว็บ </a:t>
            </a:r>
            <a:r>
              <a:rPr lang="th-TH" sz="8000" b="1" dirty="0" err="1" smtClean="0">
                <a:latin typeface="TH SarabunPSK" pitchFamily="34" charset="-34"/>
                <a:cs typeface="TH SarabunPSK" pitchFamily="34" charset="-34"/>
              </a:rPr>
              <a:t>สพป.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ชร.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ที่ </a:t>
            </a:r>
            <a:endParaRPr lang="en-US" sz="8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8000" b="1" dirty="0" smtClean="0">
                <a:latin typeface="TH SarabunPSK" pitchFamily="34" charset="-34"/>
                <a:cs typeface="TH SarabunPSK" pitchFamily="34" charset="-34"/>
                <a:sym typeface="Wingdings 2"/>
              </a:rPr>
              <a:t>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E – Loader</a:t>
            </a:r>
          </a:p>
          <a:p>
            <a:r>
              <a:rPr lang="th-TH" sz="8000" b="1" dirty="0" smtClean="0">
                <a:latin typeface="TH SarabunPSK" pitchFamily="34" charset="-34"/>
                <a:cs typeface="TH SarabunPSK" pitchFamily="34" charset="-34"/>
                <a:sym typeface="Wingdings 2"/>
              </a:rPr>
              <a:t>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เว็บกลุ่มนิเทศฯ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13 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พ.ย.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2557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071546"/>
            <a:ext cx="50006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กำหนดเวลาให้นักเรียนอ่าน 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4143380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คนละ 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นาที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กำหนดเวลาให้นักเรียน ตอบคำถามปากเปล่า 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4214818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คนละ </a:t>
            </a:r>
            <a:r>
              <a:rPr lang="en-US" sz="80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นาที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ดูตัวอย่าง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45148" y="2071678"/>
            <a:ext cx="16001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บทอ่าน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28728" y="3429000"/>
            <a:ext cx="3791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แบบบันทึกการอ่าน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43108" y="4786322"/>
            <a:ext cx="6623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แบบบันทึ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กคะแนนการอ่าน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excel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928670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การคัดกรองครั้งนี้  ดำเนินการเฉพาะการอ่าน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3714752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ส่วนการเขียน ให้ใช้ผลการประเมินจาก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Triple A 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รายงาน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ส่งรายงานผลการอ่านถึง </a:t>
            </a:r>
            <a:r>
              <a:rPr lang="th-TH" sz="5400" dirty="0" err="1" smtClean="0">
                <a:latin typeface="Angsana New" pitchFamily="18" charset="-34"/>
                <a:cs typeface="Angsana New" pitchFamily="18" charset="-34"/>
              </a:rPr>
              <a:t>สพป.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ชร.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1</a:t>
            </a:r>
          </a:p>
          <a:p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ภายใน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19 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พฤศจิกายน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2557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24674" y="3786190"/>
            <a:ext cx="84192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latin typeface="Angsana New" pitchFamily="18" charset="-34"/>
                <a:cs typeface="Angsana New" pitchFamily="18" charset="-34"/>
              </a:rPr>
              <a:t>ทาง </a:t>
            </a:r>
            <a:r>
              <a:rPr lang="en-US" sz="6000" dirty="0" smtClean="0">
                <a:latin typeface="Angsana New" pitchFamily="18" charset="-34"/>
                <a:cs typeface="Angsana New" pitchFamily="18" charset="-34"/>
              </a:rPr>
              <a:t>E – mail : thaicri12553@gmail.com</a:t>
            </a:r>
            <a:endParaRPr lang="th-TH" sz="6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08149" y="392321"/>
            <a:ext cx="68868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นักเรียนชั้นประถมศึกษาปีที่ ๑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–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๓</a:t>
            </a:r>
            <a:endParaRPr kumimoji="0" lang="th-TH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728" y="1785926"/>
            <a:ext cx="521497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ความสามารถในการอ่าน</a:t>
            </a:r>
            <a:endParaRPr kumimoji="0" lang="th-TH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357290" y="3857628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Char char="u"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    อ่าน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ออกเสียงได้ถูกต้อง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ตาม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หลักการอ่าน 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  <a:sym typeface="Wingdings 2"/>
              </a:rPr>
              <a:t> อ่านจบข้อความ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ภายใน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เวลา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กำหนด 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  <a:sym typeface="Wingdings 2"/>
              </a:rPr>
              <a:t>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เข้าใจ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เรื่องที่อ่าน 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28728" y="2714620"/>
            <a:ext cx="18726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>
                <a:latin typeface="Angsana New" pitchFamily="18" charset="-34"/>
                <a:cs typeface="Angsana New" pitchFamily="18" charset="-34"/>
              </a:rPr>
              <a:t>อ่านออก</a:t>
            </a:r>
            <a:r>
              <a:rPr lang="th-TH" sz="5400" dirty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1472" y="1500174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  <a:sym typeface="Wingdings 2"/>
              </a:rPr>
              <a:t>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    อ่าน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ผิดไม่เกินหนึ่งในสี่ของคำ โดยไม่นับคำซ้ำ 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  <a:sym typeface="Wingdings 2"/>
              </a:rPr>
              <a:t>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  <a:sym typeface="Wingdings 2"/>
              </a:rPr>
              <a:t>      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ความเร็ว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ปกติ ไม่ช้าเกินไป ถ้าอ่านติดให้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4400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  <a:sym typeface="Wingdings 2"/>
              </a:rPr>
              <a:t>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สะกด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คำ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ให้เวลานักเรียน ดังนี้</a:t>
            </a:r>
          </a:p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          - ชั้น 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ป. ๑ ประมาณ ๖ - ๗ วินาที / 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         - ป. 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๒ ประมาณ ๕ – ๖ วินาทีและ 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         - ป. 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๓ ประมาณ ๔ - ๕ วินาที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42976" y="285728"/>
            <a:ext cx="65069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นักเรียนชั้นประถมศึกษาปีที่ ๔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–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๖</a:t>
            </a:r>
            <a:endParaRPr kumimoji="0" lang="th-TH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4348" y="1357298"/>
            <a:ext cx="42835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ความสามารถในการอ่าน</a:t>
            </a:r>
            <a:endParaRPr kumimoji="0" lang="th-TH" sz="7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85786" y="2214554"/>
            <a:ext cx="21130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>
                <a:latin typeface="Angsana New" pitchFamily="18" charset="-34"/>
                <a:cs typeface="Angsana New" pitchFamily="18" charset="-34"/>
              </a:rPr>
              <a:t>อ่านคล่อง</a:t>
            </a:r>
            <a:r>
              <a:rPr lang="th-TH" sz="5400" dirty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42910" y="3337797"/>
            <a:ext cx="78581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 2"/>
              </a:rPr>
              <a:t>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อ่านออกเสียงชัดเจนถูกต้อง ตามหลักเกณฑ์การอ่าน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Char char="k"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 2"/>
              </a:rPr>
              <a:t>  อ่านข้อความจบ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ในระยะ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เวลาที่เหมาะสม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กับระดับชั้น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ของผู้เรียน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 2"/>
              </a:rPr>
              <a:t>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 2"/>
              </a:rPr>
              <a:t>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สามารถจับใจความของเรื่องที่อ่านได้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714356"/>
            <a:ext cx="839364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เกณฑ์การผ่าน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การประเมินความสามารถการอ่านการเขียนภาษาไทย 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00034" y="2312251"/>
            <a:ext cx="23118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การอ่านออก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85720" y="3214686"/>
            <a:ext cx="850112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คะแนน    ๘๐  -  ๑๐๐     ระดับดีมาก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คะแนน    ๗๐  -  ๗๙       ระดับดี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คะแนน    ๖๐  -  ๖๙       ระดับพอใช้           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คะแนน     ๑   -  ๕๙       ปรับปรุง   (ต่ำกว่าเกณฑ์)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71802" y="2383689"/>
            <a:ext cx="2613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การอ่านคล่อง</a:t>
            </a:r>
            <a:r>
              <a:rPr lang="th-TH" sz="4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34560" y="428604"/>
            <a:ext cx="54585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เครื่องมือประเมินการอ่าน</a:t>
            </a:r>
            <a:endParaRPr lang="th-TH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57224" y="1627519"/>
            <a:ext cx="7283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ป.</a:t>
            </a:r>
            <a:r>
              <a:rPr lang="en-US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บทอ่านจำนวน </a:t>
            </a:r>
            <a:r>
              <a:rPr lang="en-US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52  </a:t>
            </a:r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</a:t>
            </a:r>
            <a:endParaRPr lang="th-TH" sz="60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85786" y="3270593"/>
            <a:ext cx="7283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ป.</a:t>
            </a:r>
            <a:r>
              <a:rPr lang="en-US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บทอ่านจำนวน </a:t>
            </a:r>
            <a:r>
              <a:rPr lang="en-US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60  </a:t>
            </a:r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</a:t>
            </a:r>
            <a:endParaRPr lang="th-TH" sz="60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4770791"/>
            <a:ext cx="7283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ป.</a:t>
            </a:r>
            <a:r>
              <a:rPr lang="en-US" sz="60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บทอ่านจำนวน </a:t>
            </a:r>
            <a:r>
              <a:rPr lang="en-US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92  </a:t>
            </a:r>
            <a:r>
              <a:rPr lang="th-TH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</a:t>
            </a:r>
            <a:endParaRPr lang="th-TH" sz="60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34560" y="428604"/>
            <a:ext cx="54585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เครื่องมือประเมินการอ่าน</a:t>
            </a:r>
            <a:endParaRPr lang="th-TH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57224" y="1627519"/>
            <a:ext cx="7283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ป.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บทอ่านจำนวน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132  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คำ</a:t>
            </a:r>
            <a:endParaRPr lang="th-TH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85786" y="3270593"/>
            <a:ext cx="7283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ป.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บทอ่านจำนวน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200  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คำ</a:t>
            </a:r>
            <a:endParaRPr lang="th-TH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4770791"/>
            <a:ext cx="728395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ป.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บทอ่านจำนวน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400  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คำ</a:t>
            </a:r>
            <a:endParaRPr lang="th-TH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377</Words>
  <Application>Microsoft Office PowerPoint</Application>
  <PresentationFormat>นำเสนอทางหน้าจอ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เฉลียง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SONY</dc:creator>
  <cp:lastModifiedBy>SONY</cp:lastModifiedBy>
  <cp:revision>13</cp:revision>
  <dcterms:created xsi:type="dcterms:W3CDTF">2014-11-11T18:09:43Z</dcterms:created>
  <dcterms:modified xsi:type="dcterms:W3CDTF">2014-11-11T18:52:48Z</dcterms:modified>
</cp:coreProperties>
</file>