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6" d="100"/>
          <a:sy n="106" d="100"/>
        </p:scale>
        <p:origin x="-16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01850-FEBE-4918-BA3C-222A71BF5205}" type="datetimeFigureOut">
              <a:rPr lang="th-TH" smtClean="0"/>
              <a:t>06/11/63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DC49-C579-4B27-83F5-2B95A113647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3352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01850-FEBE-4918-BA3C-222A71BF5205}" type="datetimeFigureOut">
              <a:rPr lang="th-TH" smtClean="0"/>
              <a:t>06/11/63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DC49-C579-4B27-83F5-2B95A113647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97426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01850-FEBE-4918-BA3C-222A71BF5205}" type="datetimeFigureOut">
              <a:rPr lang="th-TH" smtClean="0"/>
              <a:t>06/11/63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DC49-C579-4B27-83F5-2B95A113647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7215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01850-FEBE-4918-BA3C-222A71BF5205}" type="datetimeFigureOut">
              <a:rPr lang="th-TH" smtClean="0"/>
              <a:t>06/11/63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DC49-C579-4B27-83F5-2B95A113647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93079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01850-FEBE-4918-BA3C-222A71BF5205}" type="datetimeFigureOut">
              <a:rPr lang="th-TH" smtClean="0"/>
              <a:t>06/11/63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DC49-C579-4B27-83F5-2B95A113647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5074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01850-FEBE-4918-BA3C-222A71BF5205}" type="datetimeFigureOut">
              <a:rPr lang="th-TH" smtClean="0"/>
              <a:t>06/11/63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DC49-C579-4B27-83F5-2B95A113647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12795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01850-FEBE-4918-BA3C-222A71BF5205}" type="datetimeFigureOut">
              <a:rPr lang="th-TH" smtClean="0"/>
              <a:t>06/11/63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DC49-C579-4B27-83F5-2B95A113647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81606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01850-FEBE-4918-BA3C-222A71BF5205}" type="datetimeFigureOut">
              <a:rPr lang="th-TH" smtClean="0"/>
              <a:t>06/11/63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DC49-C579-4B27-83F5-2B95A113647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84065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01850-FEBE-4918-BA3C-222A71BF5205}" type="datetimeFigureOut">
              <a:rPr lang="th-TH" smtClean="0"/>
              <a:t>06/11/63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DC49-C579-4B27-83F5-2B95A113647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5772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01850-FEBE-4918-BA3C-222A71BF5205}" type="datetimeFigureOut">
              <a:rPr lang="th-TH" smtClean="0"/>
              <a:t>06/11/63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DC49-C579-4B27-83F5-2B95A113647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6814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01850-FEBE-4918-BA3C-222A71BF5205}" type="datetimeFigureOut">
              <a:rPr lang="th-TH" smtClean="0"/>
              <a:t>06/11/63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DC49-C579-4B27-83F5-2B95A113647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61907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01850-FEBE-4918-BA3C-222A71BF5205}" type="datetimeFigureOut">
              <a:rPr lang="th-TH" smtClean="0"/>
              <a:t>06/11/63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DC49-C579-4B27-83F5-2B95A113647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75113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/>
          <p:cNvSpPr txBox="1"/>
          <p:nvPr/>
        </p:nvSpPr>
        <p:spPr>
          <a:xfrm>
            <a:off x="776780" y="1704523"/>
            <a:ext cx="8394514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600" b="1" dirty="0"/>
              <a:t>สำนักงานเขตพื้นที่การศึกษาประถมศึกษาเชียงราย เขต ๑</a:t>
            </a:r>
          </a:p>
          <a:p>
            <a:pPr algn="ctr"/>
            <a:r>
              <a:rPr lang="th-TH" sz="2400" b="1" dirty="0"/>
              <a:t>มอบเกียรติบัตรนี้ไว้ เพื่อแสดงว่า</a:t>
            </a:r>
          </a:p>
          <a:p>
            <a:pPr algn="ctr">
              <a:lnSpc>
                <a:spcPct val="150000"/>
              </a:lnSpc>
            </a:pPr>
            <a:r>
              <a:rPr lang="th-TH" sz="2500" b="1" dirty="0" smtClean="0">
                <a:solidFill>
                  <a:srgbClr val="002060"/>
                </a:solidFill>
              </a:rPr>
              <a:t>นางภาณิชา  หัตถกอง</a:t>
            </a:r>
            <a:endParaRPr lang="th-TH" sz="2500" b="1" dirty="0">
              <a:solidFill>
                <a:srgbClr val="002060"/>
              </a:solidFill>
            </a:endParaRPr>
          </a:p>
          <a:p>
            <a:pPr algn="ctr"/>
            <a:r>
              <a:rPr lang="th-TH" sz="2500" b="1" dirty="0"/>
              <a:t>เป็นครูผู้สอนภาษาไทย ชั้นประถมศึกษาปีที่ </a:t>
            </a:r>
            <a:r>
              <a:rPr lang="th-TH" sz="2500" b="1" dirty="0" smtClean="0"/>
              <a:t>๔ </a:t>
            </a:r>
            <a:r>
              <a:rPr lang="th-TH" sz="2500" b="1" dirty="0">
                <a:solidFill>
                  <a:srgbClr val="C00000"/>
                </a:solidFill>
              </a:rPr>
              <a:t>ระดับ</a:t>
            </a:r>
            <a:r>
              <a:rPr lang="th-TH" sz="2500" b="1" dirty="0" smtClean="0">
                <a:solidFill>
                  <a:srgbClr val="C00000"/>
                </a:solidFill>
              </a:rPr>
              <a:t>ดีเยี่ยม</a:t>
            </a:r>
            <a:endParaRPr lang="th-TH" sz="2500" b="1" dirty="0">
              <a:solidFill>
                <a:srgbClr val="C00000"/>
              </a:solidFill>
            </a:endParaRPr>
          </a:p>
          <a:p>
            <a:pPr algn="ctr"/>
            <a:r>
              <a:rPr lang="th-TH" sz="2400" b="1" dirty="0">
                <a:solidFill>
                  <a:srgbClr val="002060"/>
                </a:solidFill>
              </a:rPr>
              <a:t>นักเรียนร้อยละ </a:t>
            </a:r>
            <a:r>
              <a:rPr lang="th-TH" sz="2400" b="1" dirty="0" smtClean="0">
                <a:solidFill>
                  <a:srgbClr val="002060"/>
                </a:solidFill>
              </a:rPr>
              <a:t>๒-๒.๙๙ </a:t>
            </a:r>
            <a:r>
              <a:rPr lang="th-TH" sz="2400" b="1" dirty="0">
                <a:solidFill>
                  <a:srgbClr val="002060"/>
                </a:solidFill>
              </a:rPr>
              <a:t>ขึ้นไป ได้คะแนนสอบปลายปีด้วยข้อสอบมาตรฐานของ </a:t>
            </a:r>
            <a:r>
              <a:rPr lang="th-TH" sz="2400" b="1" dirty="0" smtClean="0">
                <a:solidFill>
                  <a:srgbClr val="002060"/>
                </a:solidFill>
              </a:rPr>
              <a:t>สทศ. </a:t>
            </a:r>
            <a:endParaRPr lang="th-TH" sz="2400" b="1" dirty="0">
              <a:solidFill>
                <a:srgbClr val="00206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/>
            <a:r>
              <a:rPr lang="th-TH" sz="2400" b="1" dirty="0">
                <a:solidFill>
                  <a:srgbClr val="002060"/>
                </a:solidFill>
                <a:latin typeface="CordiaUPC" panose="020B0304020202020204" pitchFamily="34" charset="-34"/>
              </a:rPr>
              <a:t>กลุ่มสาระการเรียนรู้ภาษาไทย ปีการศึกษา</a:t>
            </a:r>
            <a:r>
              <a:rPr lang="th-TH" sz="2400" b="1" dirty="0">
                <a:solidFill>
                  <a:srgbClr val="002060"/>
                </a:solidFill>
              </a:rPr>
              <a:t> ๒๕๖๒ ร้อยละ ๕๐ ขึ้นไป</a:t>
            </a:r>
          </a:p>
          <a:p>
            <a:pPr algn="ctr"/>
            <a:r>
              <a:rPr lang="th-TH" sz="2000" b="1" dirty="0"/>
              <a:t>ขอให้มีความสุข ความเจริญในหน้าที่การงานเสมอเทอญ</a:t>
            </a:r>
          </a:p>
          <a:p>
            <a:pPr algn="ctr"/>
            <a:r>
              <a:rPr lang="th-TH" sz="2000" b="1" dirty="0"/>
              <a:t>ให้ไว้ ณ วันที่  </a:t>
            </a:r>
            <a:r>
              <a:rPr lang="th-TH" sz="2000" b="1" dirty="0" smtClean="0"/>
              <a:t>๒๖ </a:t>
            </a:r>
            <a:r>
              <a:rPr lang="th-TH" sz="2000" b="1" dirty="0"/>
              <a:t>เดือน ตุลาคม  พุทธศักราช ๒๕๖๓</a:t>
            </a:r>
          </a:p>
          <a:p>
            <a:pPr algn="ctr"/>
            <a:endParaRPr lang="th-TH" sz="1050" b="1" dirty="0"/>
          </a:p>
          <a:p>
            <a:pPr algn="ctr"/>
            <a:endParaRPr lang="th-TH" sz="2400" b="1" dirty="0"/>
          </a:p>
          <a:p>
            <a:pPr algn="ctr"/>
            <a:r>
              <a:rPr lang="th-TH" sz="2200" b="1" dirty="0"/>
              <a:t>ดร. สมบูรณ์  ธรรมลังกา</a:t>
            </a:r>
          </a:p>
          <a:p>
            <a:pPr algn="ctr"/>
            <a:r>
              <a:rPr lang="th-TH" sz="2200" b="1" dirty="0"/>
              <a:t>ผู้อำนวยการสำนักงานเขตพื้นที่การศึกษาประถมศึกษาเชียงราย เขต ๑</a:t>
            </a:r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7724633" y="559558"/>
            <a:ext cx="1624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เลข</a:t>
            </a:r>
            <a:r>
              <a:rPr lang="th-TH" dirty="0" smtClean="0"/>
              <a:t>ทะเบียน ๑๗๐๗</a:t>
            </a:r>
            <a:endParaRPr lang="th-TH" dirty="0" smtClean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2969" t="48033" r="5485" b="5958"/>
          <a:stretch/>
        </p:blipFill>
        <p:spPr>
          <a:xfrm>
            <a:off x="4680642" y="4808083"/>
            <a:ext cx="841972" cy="516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470178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99</Words>
  <Application>Microsoft Office PowerPoint</Application>
  <PresentationFormat>กระดาษ A4 (210x297 มม.)</PresentationFormat>
  <Paragraphs>13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Cordia New</vt:lpstr>
      <vt:lpstr>CordiaUPC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Acer</dc:creator>
  <cp:lastModifiedBy>Acer</cp:lastModifiedBy>
  <cp:revision>5</cp:revision>
  <dcterms:created xsi:type="dcterms:W3CDTF">2020-10-25T15:10:27Z</dcterms:created>
  <dcterms:modified xsi:type="dcterms:W3CDTF">2020-11-06T07:58:33Z</dcterms:modified>
</cp:coreProperties>
</file>