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quickStyle44.xml" ContentType="application/vnd.openxmlformats-officedocument.drawingml.diagramStyl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Default Extension="doc" ContentType="application/msword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9" r:id="rId4"/>
  </p:sldMasterIdLst>
  <p:notesMasterIdLst>
    <p:notesMasterId r:id="rId71"/>
  </p:notesMasterIdLst>
  <p:handoutMasterIdLst>
    <p:handoutMasterId r:id="rId72"/>
  </p:handoutMasterIdLst>
  <p:sldIdLst>
    <p:sldId id="256" r:id="rId5"/>
    <p:sldId id="259" r:id="rId6"/>
    <p:sldId id="257" r:id="rId7"/>
    <p:sldId id="285" r:id="rId8"/>
    <p:sldId id="357" r:id="rId9"/>
    <p:sldId id="288" r:id="rId10"/>
    <p:sldId id="358" r:id="rId11"/>
    <p:sldId id="359" r:id="rId12"/>
    <p:sldId id="360" r:id="rId13"/>
    <p:sldId id="362" r:id="rId14"/>
    <p:sldId id="363" r:id="rId15"/>
    <p:sldId id="364" r:id="rId16"/>
    <p:sldId id="287" r:id="rId17"/>
    <p:sldId id="290" r:id="rId18"/>
    <p:sldId id="292" r:id="rId19"/>
    <p:sldId id="293" r:id="rId20"/>
    <p:sldId id="260" r:id="rId21"/>
    <p:sldId id="294" r:id="rId22"/>
    <p:sldId id="295" r:id="rId23"/>
    <p:sldId id="296" r:id="rId24"/>
    <p:sldId id="301" r:id="rId25"/>
    <p:sldId id="303" r:id="rId26"/>
    <p:sldId id="304" r:id="rId27"/>
    <p:sldId id="305" r:id="rId28"/>
    <p:sldId id="306" r:id="rId29"/>
    <p:sldId id="302" r:id="rId30"/>
    <p:sldId id="307" r:id="rId31"/>
    <p:sldId id="263" r:id="rId32"/>
    <p:sldId id="308" r:id="rId33"/>
    <p:sldId id="310" r:id="rId34"/>
    <p:sldId id="311" r:id="rId35"/>
    <p:sldId id="312" r:id="rId36"/>
    <p:sldId id="309" r:id="rId37"/>
    <p:sldId id="404" r:id="rId38"/>
    <p:sldId id="405" r:id="rId39"/>
    <p:sldId id="406" r:id="rId40"/>
    <p:sldId id="407" r:id="rId41"/>
    <p:sldId id="313" r:id="rId42"/>
    <p:sldId id="314" r:id="rId43"/>
    <p:sldId id="265" r:id="rId44"/>
    <p:sldId id="319" r:id="rId45"/>
    <p:sldId id="391" r:id="rId46"/>
    <p:sldId id="392" r:id="rId47"/>
    <p:sldId id="323" r:id="rId48"/>
    <p:sldId id="330" r:id="rId49"/>
    <p:sldId id="325" r:id="rId50"/>
    <p:sldId id="326" r:id="rId51"/>
    <p:sldId id="398" r:id="rId52"/>
    <p:sldId id="399" r:id="rId53"/>
    <p:sldId id="327" r:id="rId54"/>
    <p:sldId id="328" r:id="rId55"/>
    <p:sldId id="329" r:id="rId56"/>
    <p:sldId id="335" r:id="rId57"/>
    <p:sldId id="396" r:id="rId58"/>
    <p:sldId id="397" r:id="rId59"/>
    <p:sldId id="331" r:id="rId60"/>
    <p:sldId id="393" r:id="rId61"/>
    <p:sldId id="322" r:id="rId62"/>
    <p:sldId id="343" r:id="rId63"/>
    <p:sldId id="336" r:id="rId64"/>
    <p:sldId id="337" r:id="rId65"/>
    <p:sldId id="340" r:id="rId66"/>
    <p:sldId id="339" r:id="rId67"/>
    <p:sldId id="349" r:id="rId68"/>
    <p:sldId id="338" r:id="rId69"/>
    <p:sldId id="412" r:id="rId70"/>
  </p:sldIdLst>
  <p:sldSz cx="9144000" cy="6858000" type="screen4x3"/>
  <p:notesSz cx="6662738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0066"/>
    <a:srgbClr val="006600"/>
    <a:srgbClr val="FF5050"/>
    <a:srgbClr val="00FF00"/>
    <a:srgbClr val="33CC33"/>
    <a:srgbClr val="CCFF99"/>
    <a:srgbClr val="99FF66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929F9F4-4A8F-4326-A1B4-22849713DDAB}" styleName="ลักษณะสีเข้ม 1 - เน้น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>
        <p:scale>
          <a:sx n="90" d="100"/>
          <a:sy n="90" d="100"/>
        </p:scale>
        <p:origin x="-510" y="-318"/>
      </p:cViewPr>
      <p:guideLst>
        <p:guide orient="horz" pos="402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th-TH"/>
        </a:p>
      </dgm:t>
    </dgm:pt>
    <dgm:pt modelId="{787546C1-DD5C-4D6E-BFDD-D95A52E781AD}">
      <dgm:prSet phldrT="[Text]" custT="1"/>
      <dgm:spPr/>
      <dgm:t>
        <a:bodyPr/>
        <a:lstStyle>
          <a:extLst/>
        </a:lstStyle>
        <a:p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ค่าเล่าเรียน</a:t>
          </a:r>
          <a:endParaRPr lang="th-TH" sz="3200" b="1" dirty="0">
            <a:latin typeface="Angsana New" pitchFamily="18" charset="-34"/>
            <a:cs typeface="Angsana New" pitchFamily="18" charset="-34"/>
          </a:endParaRPr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AC5265C1-0BAB-4984-A634-E4518A8EC253}">
      <dgm:prSet phldrT="[Text]" custT="1"/>
      <dgm:spPr/>
      <dgm:t>
        <a:bodyPr/>
        <a:lstStyle>
          <a:extLst/>
        </a:lstStyle>
        <a:p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ค่ารักษาพยาบาล</a:t>
          </a:r>
          <a:endParaRPr lang="th-TH" sz="3200" b="1" dirty="0">
            <a:latin typeface="Angsana New" pitchFamily="18" charset="-34"/>
            <a:cs typeface="Angsana New" pitchFamily="18" charset="-34"/>
          </a:endParaRPr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F50BDB3E-817D-4A89-9D71-D9E0B029567B}">
      <dgm:prSet phldrT="[Text]" custT="1"/>
      <dgm:spPr/>
      <dgm:t>
        <a:bodyPr/>
        <a:lstStyle>
          <a:extLst/>
        </a:lstStyle>
        <a:p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เงินเพิ่มพิเศษ 1,000 บาท (พื้นที่พิเศษ)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ECBD6B98-1CBE-4BAA-AB77-4873C9DB1799}">
      <dgm:prSet phldrT="[Text]" custT="1"/>
      <dgm:spPr>
        <a:solidFill>
          <a:schemeClr val="accent6"/>
        </a:solidFill>
      </dgm:spPr>
      <dgm:t>
        <a:bodyPr/>
        <a:lstStyle>
          <a:extLst/>
        </a:lstStyle>
        <a:p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ค่าเช่าบ้าน</a:t>
          </a:r>
          <a:endParaRPr lang="th-TH" sz="3200" b="1" dirty="0">
            <a:latin typeface="Angsana New" pitchFamily="18" charset="-34"/>
            <a:cs typeface="Angsana New" pitchFamily="18" charset="-34"/>
          </a:endParaRPr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th-TH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th-TH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28583" custLinFactNeighborX="-50080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th-TH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th-TH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th-TH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th-TH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th-TH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30056" custLinFactNeighborX="-50080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th-TH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th-TH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th-TH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th-TH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th-TH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30057" custLinFactNeighborX="-5935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th-TH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th-TH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th-TH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th-TH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th-TH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29183" custLinFactNeighborX="-59356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th-TH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th-TH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th-TH"/>
        </a:p>
      </dgm:t>
    </dgm:pt>
  </dgm:ptLst>
  <dgm:cxnLst>
    <dgm:cxn modelId="{275FA82D-132D-4289-8767-BFA023BF1795}" type="presOf" srcId="{F50BDB3E-817D-4A89-9D71-D9E0B029567B}" destId="{2CFD44AC-C5B0-407B-B2EE-07415AFE4DC4}" srcOrd="1" destOrd="0" presId="urn:microsoft.com/office/officeart/2005/8/layout/list1#1"/>
    <dgm:cxn modelId="{B64A5C2C-F335-4FCB-8E5F-CAA4172D7D5A}" type="presOf" srcId="{ECBD6B98-1CBE-4BAA-AB77-4873C9DB1799}" destId="{D2A5797B-20EE-4298-BA50-C968CEE241D4}" srcOrd="1" destOrd="0" presId="urn:microsoft.com/office/officeart/2005/8/layout/list1#1"/>
    <dgm:cxn modelId="{1BF32054-F8F1-4737-A884-C0747F0B5273}" type="presOf" srcId="{ECBD6B98-1CBE-4BAA-AB77-4873C9DB1799}" destId="{CA895514-6C23-43E3-A15C-728A9EC10843}" srcOrd="0" destOrd="0" presId="urn:microsoft.com/office/officeart/2005/8/layout/list1#1"/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F94C8E58-7D82-47C8-8F66-4D271FD33690}" type="presOf" srcId="{F50BDB3E-817D-4A89-9D71-D9E0B029567B}" destId="{63AA2D3F-331D-492F-82D5-8A2B6C78BAAD}" srcOrd="0" destOrd="0" presId="urn:microsoft.com/office/officeart/2005/8/layout/list1#1"/>
    <dgm:cxn modelId="{2ED505BF-052E-4FA0-B459-25C7CB26E532}" type="presOf" srcId="{787546C1-DD5C-4D6E-BFDD-D95A52E781AD}" destId="{8BC4E78D-0D98-4ED2-B23A-71FEC19A6436}" srcOrd="1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591C9D58-3963-4756-BF9B-30E32624AA1F}" type="presOf" srcId="{8554BDF9-8515-4677-9942-0171F000F8EB}" destId="{9D58511D-D18C-46E6-ADFB-6CDE1389D37F}" srcOrd="0" destOrd="0" presId="urn:microsoft.com/office/officeart/2005/8/layout/list1#1"/>
    <dgm:cxn modelId="{65B13EDB-7908-4035-9254-84705029597F}" type="presOf" srcId="{AC5265C1-0BAB-4984-A634-E4518A8EC253}" destId="{06B5F591-72E0-4CFF-9799-36D4050BD51D}" srcOrd="0" destOrd="0" presId="urn:microsoft.com/office/officeart/2005/8/layout/list1#1"/>
    <dgm:cxn modelId="{2C12B8EA-0561-4FD4-BF97-E41057AC1CDD}" type="presOf" srcId="{787546C1-DD5C-4D6E-BFDD-D95A52E781AD}" destId="{F4F466C7-208D-4B4A-A865-9D82D8E9F892}" srcOrd="0" destOrd="0" presId="urn:microsoft.com/office/officeart/2005/8/layout/list1#1"/>
    <dgm:cxn modelId="{595B42CF-73AD-41D9-8B3D-CD8AF6CE25BF}" type="presOf" srcId="{AC5265C1-0BAB-4984-A634-E4518A8EC253}" destId="{12E5634D-BCAA-48AB-BADB-754A15E9B7AC}" srcOrd="1" destOrd="0" presId="urn:microsoft.com/office/officeart/2005/8/layout/list1#1"/>
    <dgm:cxn modelId="{40250DC4-37EC-40B0-8491-E8F5BD5FF2DF}" type="presParOf" srcId="{9D58511D-D18C-46E6-ADFB-6CDE1389D37F}" destId="{29EC7F92-6143-4EC7-AD17-ECAF75C06DC8}" srcOrd="0" destOrd="0" presId="urn:microsoft.com/office/officeart/2005/8/layout/list1#1"/>
    <dgm:cxn modelId="{DC64BCC4-5C3F-468E-9B5E-6036C3C7A46C}" type="presParOf" srcId="{29EC7F92-6143-4EC7-AD17-ECAF75C06DC8}" destId="{F4F466C7-208D-4B4A-A865-9D82D8E9F892}" srcOrd="0" destOrd="0" presId="urn:microsoft.com/office/officeart/2005/8/layout/list1#1"/>
    <dgm:cxn modelId="{CE1660A6-9638-4172-9003-1327B0520653}" type="presParOf" srcId="{29EC7F92-6143-4EC7-AD17-ECAF75C06DC8}" destId="{8BC4E78D-0D98-4ED2-B23A-71FEC19A6436}" srcOrd="1" destOrd="0" presId="urn:microsoft.com/office/officeart/2005/8/layout/list1#1"/>
    <dgm:cxn modelId="{AED55A90-03D9-4CE9-9B90-FC337BBCA059}" type="presParOf" srcId="{9D58511D-D18C-46E6-ADFB-6CDE1389D37F}" destId="{129CDA7D-4C80-4698-AFD0-7208B5D9749E}" srcOrd="1" destOrd="0" presId="urn:microsoft.com/office/officeart/2005/8/layout/list1#1"/>
    <dgm:cxn modelId="{8181B98B-72EC-45D4-A8DE-16C185A434A7}" type="presParOf" srcId="{9D58511D-D18C-46E6-ADFB-6CDE1389D37F}" destId="{EBA8CF1F-3B4A-4B6A-8877-CB03CDDAB1E9}" srcOrd="2" destOrd="0" presId="urn:microsoft.com/office/officeart/2005/8/layout/list1#1"/>
    <dgm:cxn modelId="{2F7C0CF4-47AE-4D78-BB80-DBC39A4535FB}" type="presParOf" srcId="{9D58511D-D18C-46E6-ADFB-6CDE1389D37F}" destId="{8BC0D01A-9D98-495C-93AA-A7D9631CDDAD}" srcOrd="3" destOrd="0" presId="urn:microsoft.com/office/officeart/2005/8/layout/list1#1"/>
    <dgm:cxn modelId="{3AFC793C-3C84-4AE8-8AE0-A8536690EA3B}" type="presParOf" srcId="{9D58511D-D18C-46E6-ADFB-6CDE1389D37F}" destId="{D4434ECF-2146-46AC-B62E-87AB389C995A}" srcOrd="4" destOrd="0" presId="urn:microsoft.com/office/officeart/2005/8/layout/list1#1"/>
    <dgm:cxn modelId="{0D15229B-09C7-4AD7-BF14-2187A8521E8B}" type="presParOf" srcId="{D4434ECF-2146-46AC-B62E-87AB389C995A}" destId="{06B5F591-72E0-4CFF-9799-36D4050BD51D}" srcOrd="0" destOrd="0" presId="urn:microsoft.com/office/officeart/2005/8/layout/list1#1"/>
    <dgm:cxn modelId="{C300B984-3E41-4CD4-A1FC-378F08F81DE7}" type="presParOf" srcId="{D4434ECF-2146-46AC-B62E-87AB389C995A}" destId="{12E5634D-BCAA-48AB-BADB-754A15E9B7AC}" srcOrd="1" destOrd="0" presId="urn:microsoft.com/office/officeart/2005/8/layout/list1#1"/>
    <dgm:cxn modelId="{047D688B-56B0-41FD-955A-84F37B72A170}" type="presParOf" srcId="{9D58511D-D18C-46E6-ADFB-6CDE1389D37F}" destId="{3DAA9763-50F6-4CC4-B6DA-0A4C45FFB361}" srcOrd="5" destOrd="0" presId="urn:microsoft.com/office/officeart/2005/8/layout/list1#1"/>
    <dgm:cxn modelId="{3E35DE87-C208-47FC-88BB-883CE086BBAA}" type="presParOf" srcId="{9D58511D-D18C-46E6-ADFB-6CDE1389D37F}" destId="{51228DB3-E7D4-486B-A0C1-9A59D129891F}" srcOrd="6" destOrd="0" presId="urn:microsoft.com/office/officeart/2005/8/layout/list1#1"/>
    <dgm:cxn modelId="{37807642-5D93-4AA3-AB56-9D5EDDAF8F30}" type="presParOf" srcId="{9D58511D-D18C-46E6-ADFB-6CDE1389D37F}" destId="{ECC02425-44D1-4F4C-B5D6-13442CA71F2A}" srcOrd="7" destOrd="0" presId="urn:microsoft.com/office/officeart/2005/8/layout/list1#1"/>
    <dgm:cxn modelId="{EE470F9D-6665-4651-B588-5F8F4985CE3A}" type="presParOf" srcId="{9D58511D-D18C-46E6-ADFB-6CDE1389D37F}" destId="{98CD7476-6A48-4BD0-A0B1-E79081300878}" srcOrd="8" destOrd="0" presId="urn:microsoft.com/office/officeart/2005/8/layout/list1#1"/>
    <dgm:cxn modelId="{C65FAB20-DA26-4945-963D-03140CE4ADA8}" type="presParOf" srcId="{98CD7476-6A48-4BD0-A0B1-E79081300878}" destId="{63AA2D3F-331D-492F-82D5-8A2B6C78BAAD}" srcOrd="0" destOrd="0" presId="urn:microsoft.com/office/officeart/2005/8/layout/list1#1"/>
    <dgm:cxn modelId="{D92EEBAA-75AF-456D-98A9-EC2BBDC20BFD}" type="presParOf" srcId="{98CD7476-6A48-4BD0-A0B1-E79081300878}" destId="{2CFD44AC-C5B0-407B-B2EE-07415AFE4DC4}" srcOrd="1" destOrd="0" presId="urn:microsoft.com/office/officeart/2005/8/layout/list1#1"/>
    <dgm:cxn modelId="{80818999-31A1-4320-82B8-86DE15D7B055}" type="presParOf" srcId="{9D58511D-D18C-46E6-ADFB-6CDE1389D37F}" destId="{E27A153A-8ADD-4646-B3A3-509A74CD0695}" srcOrd="9" destOrd="0" presId="urn:microsoft.com/office/officeart/2005/8/layout/list1#1"/>
    <dgm:cxn modelId="{7B436E09-2940-4154-BE1A-629514656681}" type="presParOf" srcId="{9D58511D-D18C-46E6-ADFB-6CDE1389D37F}" destId="{2DB5D132-AB90-49A4-A479-F0988A86E33E}" srcOrd="10" destOrd="0" presId="urn:microsoft.com/office/officeart/2005/8/layout/list1#1"/>
    <dgm:cxn modelId="{FFE30AE7-54AA-4335-8A17-1B31EAD41448}" type="presParOf" srcId="{9D58511D-D18C-46E6-ADFB-6CDE1389D37F}" destId="{A5E75685-2820-438A-88AF-159553A570AE}" srcOrd="11" destOrd="0" presId="urn:microsoft.com/office/officeart/2005/8/layout/list1#1"/>
    <dgm:cxn modelId="{1006E4E2-ED27-446A-B804-8A07597A29EA}" type="presParOf" srcId="{9D58511D-D18C-46E6-ADFB-6CDE1389D37F}" destId="{3936D63D-3BB5-4099-A097-CE176EB2ABE2}" srcOrd="12" destOrd="0" presId="urn:microsoft.com/office/officeart/2005/8/layout/list1#1"/>
    <dgm:cxn modelId="{2FF4D432-2E7C-4350-B59A-32A7B74C53F7}" type="presParOf" srcId="{3936D63D-3BB5-4099-A097-CE176EB2ABE2}" destId="{CA895514-6C23-43E3-A15C-728A9EC10843}" srcOrd="0" destOrd="0" presId="urn:microsoft.com/office/officeart/2005/8/layout/list1#1"/>
    <dgm:cxn modelId="{D09613FA-7688-462E-810C-688679B8A206}" type="presParOf" srcId="{3936D63D-3BB5-4099-A097-CE176EB2ABE2}" destId="{D2A5797B-20EE-4298-BA50-C968CEE241D4}" srcOrd="1" destOrd="0" presId="urn:microsoft.com/office/officeart/2005/8/layout/list1#1"/>
    <dgm:cxn modelId="{FED1846B-4226-465F-832A-5BA75F51E505}" type="presParOf" srcId="{9D58511D-D18C-46E6-ADFB-6CDE1389D37F}" destId="{AEA9E5FD-8F48-4CA8-8487-C530B0C74333}" srcOrd="13" destOrd="0" presId="urn:microsoft.com/office/officeart/2005/8/layout/list1#1"/>
    <dgm:cxn modelId="{617C46EE-81E7-4498-BD00-8D7D5A40EDFD}" type="presParOf" srcId="{9D58511D-D18C-46E6-ADFB-6CDE1389D37F}" destId="{56015E43-931D-4CAD-85C0-E9EB84437182}" srcOrd="14" destOrd="0" presId="urn:microsoft.com/office/officeart/2005/8/layout/list1#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  <dgm:t>
        <a:bodyPr/>
        <a:lstStyle/>
        <a:p>
          <a:r>
            <a:rPr lang="th-TH" b="1" dirty="0" smtClean="0"/>
            <a:t>บุตร</a:t>
          </a:r>
          <a:endParaRPr lang="en-US" b="1" dirty="0"/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>
        <a:solidFill>
          <a:srgbClr val="7030A0"/>
        </a:solidFill>
      </dgm:spPr>
      <dgm:t>
        <a:bodyPr/>
        <a:lstStyle/>
        <a:p>
          <a:r>
            <a:rPr lang="th-TH" b="1" smtClean="0"/>
            <a:t>ผู้มีสิทธิ (ชาย)</a:t>
          </a:r>
          <a:endParaRPr lang="en-US" b="1" dirty="0"/>
        </a:p>
      </dgm:t>
    </dgm:pt>
    <dgm:pt modelId="{F1251C98-C43A-4F46-AB4E-3AF927C68D53}" type="parTrans" cxnId="{1E35DE5A-BBFA-4E76-AB56-38810C2A863B}">
      <dgm:prSet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A9995AA2-188A-4214-9809-30E8B367583B}" type="presOf" srcId="{F1251C98-C43A-4F46-AB4E-3AF927C68D53}" destId="{8D0B59C2-B159-44D6-8DF7-0B4C4201758E}" srcOrd="0" destOrd="0" presId="urn:microsoft.com/office/officeart/2005/8/layout/radial4"/>
    <dgm:cxn modelId="{076F5A55-96C5-421E-988A-219742E5A76F}" type="presOf" srcId="{6F118CA0-3E05-4AE8-95B0-0511DFDC3906}" destId="{75AC46CF-8027-42B6-A198-7D440D4FF3B6}" srcOrd="0" destOrd="0" presId="urn:microsoft.com/office/officeart/2005/8/layout/radial4"/>
    <dgm:cxn modelId="{1387AAEA-8A9E-4930-A852-F6EE14306BD2}" type="presOf" srcId="{6488AADD-9C45-497B-96AD-7BAB5385A7F9}" destId="{D3E019F7-2C0D-4657-99B6-92CE3B0E11AA}" srcOrd="0" destOrd="0" presId="urn:microsoft.com/office/officeart/2005/8/layout/radial4"/>
    <dgm:cxn modelId="{6094B0A6-0A24-40F2-A688-69F6D9FDE585}" type="presOf" srcId="{6CF0DFD3-3AE0-492E-A3AD-ABD77C45C5B7}" destId="{88E75C55-603E-4E50-8DD5-33AAB28375BA}" srcOrd="0" destOrd="0" presId="urn:microsoft.com/office/officeart/2005/8/layout/radial4"/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E6DFAC4B-7DC8-4A9F-AEE4-EF06CB95EA08}" type="presParOf" srcId="{88E75C55-603E-4E50-8DD5-33AAB28375BA}" destId="{75AC46CF-8027-42B6-A198-7D440D4FF3B6}" srcOrd="0" destOrd="0" presId="urn:microsoft.com/office/officeart/2005/8/layout/radial4"/>
    <dgm:cxn modelId="{89AE00F7-2FE6-45C2-A8BF-0ADB66FD8613}" type="presParOf" srcId="{88E75C55-603E-4E50-8DD5-33AAB28375BA}" destId="{8D0B59C2-B159-44D6-8DF7-0B4C4201758E}" srcOrd="1" destOrd="0" presId="urn:microsoft.com/office/officeart/2005/8/layout/radial4"/>
    <dgm:cxn modelId="{079E64E0-3664-4E0F-AA0E-5EF6DEAD9EA3}" type="presParOf" srcId="{88E75C55-603E-4E50-8DD5-33AAB28375BA}" destId="{D3E019F7-2C0D-4657-99B6-92CE3B0E11AA}" srcOrd="2" destOrd="0" presId="urn:microsoft.com/office/officeart/2005/8/layout/radial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9BB1E2-2C56-4D6E-A7D8-E27472BF6B0B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74271-94C1-4049-ADDA-B21788921FF6}">
      <dgm:prSet phldrT="[ข้อความ]" custT="1"/>
      <dgm:spPr>
        <a:solidFill>
          <a:srgbClr val="00FF00"/>
        </a:solidFill>
      </dgm:spPr>
      <dgm:t>
        <a:bodyPr anchor="ctr"/>
        <a:lstStyle/>
        <a:p>
          <a:pPr algn="ctr"/>
          <a:r>
            <a: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การบรรลุนิติภาวะ</a:t>
          </a:r>
          <a:endParaRPr lang="en-US" sz="40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A4268CD2-121C-42F5-8740-983B615BBDF7}" type="parTrans" cxnId="{C9A5B47A-6F1E-466A-B6BC-E8B280BF0C09}">
      <dgm:prSet/>
      <dgm:spPr/>
      <dgm:t>
        <a:bodyPr/>
        <a:lstStyle/>
        <a:p>
          <a:endParaRPr lang="en-US" sz="4000">
            <a:latin typeface="Angsana New" pitchFamily="18" charset="-34"/>
            <a:cs typeface="Angsana New" pitchFamily="18" charset="-34"/>
          </a:endParaRPr>
        </a:p>
      </dgm:t>
    </dgm:pt>
    <dgm:pt modelId="{F51ECEE3-03ED-4F7C-B25F-C98DBB298A8C}" type="sibTrans" cxnId="{C9A5B47A-6F1E-466A-B6BC-E8B280BF0C09}">
      <dgm:prSet/>
      <dgm:spPr/>
      <dgm:t>
        <a:bodyPr/>
        <a:lstStyle/>
        <a:p>
          <a:endParaRPr lang="en-US" sz="4000">
            <a:latin typeface="Angsana New" pitchFamily="18" charset="-34"/>
            <a:cs typeface="Angsana New" pitchFamily="18" charset="-34"/>
          </a:endParaRPr>
        </a:p>
      </dgm:t>
    </dgm:pt>
    <dgm:pt modelId="{4AC1A8E2-C1FB-4FF7-ADE1-C3C1E96E572A}">
      <dgm:prSet custT="1"/>
      <dgm:spPr/>
      <dgm:t>
        <a:bodyPr/>
        <a:lstStyle/>
        <a:p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จดทะเบียนสมรส</a:t>
          </a:r>
          <a:endParaRPr lang="en-US" sz="4000" b="1" dirty="0">
            <a:latin typeface="Angsana New" pitchFamily="18" charset="-34"/>
            <a:cs typeface="Angsana New" pitchFamily="18" charset="-34"/>
          </a:endParaRPr>
        </a:p>
      </dgm:t>
    </dgm:pt>
    <dgm:pt modelId="{0FCC716C-66C8-47B4-BBD8-758643580961}" type="parTrans" cxnId="{49F0D81E-C301-4CE6-AC1C-F7022A7D5D6D}">
      <dgm:prSet/>
      <dgm:spPr/>
      <dgm:t>
        <a:bodyPr/>
        <a:lstStyle/>
        <a:p>
          <a:endParaRPr lang="en-US" sz="4000">
            <a:latin typeface="Angsana New" pitchFamily="18" charset="-34"/>
            <a:cs typeface="Angsana New" pitchFamily="18" charset="-34"/>
          </a:endParaRPr>
        </a:p>
      </dgm:t>
    </dgm:pt>
    <dgm:pt modelId="{614BDAB2-8306-4D20-8917-F71F70840E7B}" type="sibTrans" cxnId="{49F0D81E-C301-4CE6-AC1C-F7022A7D5D6D}">
      <dgm:prSet/>
      <dgm:spPr/>
      <dgm:t>
        <a:bodyPr/>
        <a:lstStyle/>
        <a:p>
          <a:endParaRPr lang="en-US" sz="4000">
            <a:latin typeface="Angsana New" pitchFamily="18" charset="-34"/>
            <a:cs typeface="Angsana New" pitchFamily="18" charset="-34"/>
          </a:endParaRPr>
        </a:p>
      </dgm:t>
    </dgm:pt>
    <dgm:pt modelId="{037BA355-3A0E-4D20-8122-B74270D76727}">
      <dgm:prSet custT="1"/>
      <dgm:spPr/>
      <dgm:t>
        <a:bodyPr/>
        <a:lstStyle/>
        <a:p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อายุ (ครบ 20 ปีบริบูรณ์)</a:t>
          </a:r>
          <a:endParaRPr lang="en-US" sz="4000" b="1" dirty="0">
            <a:latin typeface="Angsana New" pitchFamily="18" charset="-34"/>
            <a:cs typeface="Angsana New" pitchFamily="18" charset="-34"/>
          </a:endParaRPr>
        </a:p>
      </dgm:t>
    </dgm:pt>
    <dgm:pt modelId="{13757EDB-96C2-4A3F-8971-52C43B3A9D19}" type="parTrans" cxnId="{06784694-41B1-4093-BDEA-49503F788561}">
      <dgm:prSet/>
      <dgm:spPr/>
    </dgm:pt>
    <dgm:pt modelId="{A707A2AF-45FB-4519-9418-1C51746791A5}" type="sibTrans" cxnId="{06784694-41B1-4093-BDEA-49503F788561}">
      <dgm:prSet/>
      <dgm:spPr/>
    </dgm:pt>
    <dgm:pt modelId="{8D176AA7-18B4-4A68-8D5E-734CEB4EB8EF}" type="pres">
      <dgm:prSet presAssocID="{B49BB1E2-2C56-4D6E-A7D8-E27472BF6B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3E1FF-7825-4B81-AF2E-ACE2FF53E39B}" type="pres">
      <dgm:prSet presAssocID="{4BE74271-94C1-4049-ADDA-B21788921FF6}" presName="parentLin" presStyleCnt="0"/>
      <dgm:spPr/>
      <dgm:t>
        <a:bodyPr/>
        <a:lstStyle/>
        <a:p>
          <a:endParaRPr lang="th-TH"/>
        </a:p>
      </dgm:t>
    </dgm:pt>
    <dgm:pt modelId="{07356DBF-F64B-4F7C-AD3E-FBBAD7DC642F}" type="pres">
      <dgm:prSet presAssocID="{4BE74271-94C1-4049-ADDA-B21788921FF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4B1AC9F-7C98-49A4-B0AB-E94625A383A4}" type="pres">
      <dgm:prSet presAssocID="{4BE74271-94C1-4049-ADDA-B21788921FF6}" presName="parentText" presStyleLbl="node1" presStyleIdx="0" presStyleCnt="1" custScaleX="142857" custScaleY="1253778" custLinFactNeighborX="-19724" custLinFactNeighborY="-69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7742E-88FA-4B2A-B65D-299423B5134A}" type="pres">
      <dgm:prSet presAssocID="{4BE74271-94C1-4049-ADDA-B21788921FF6}" presName="negativeSpace" presStyleCnt="0"/>
      <dgm:spPr/>
      <dgm:t>
        <a:bodyPr/>
        <a:lstStyle/>
        <a:p>
          <a:endParaRPr lang="th-TH"/>
        </a:p>
      </dgm:t>
    </dgm:pt>
    <dgm:pt modelId="{C2D11A8A-7109-44C1-92A7-424F59941007}" type="pres">
      <dgm:prSet presAssocID="{4BE74271-94C1-4049-ADDA-B21788921FF6}" presName="childText" presStyleLbl="conFgAcc1" presStyleIdx="0" presStyleCnt="1" custScaleY="157166" custLinFactY="-844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F0D81E-C301-4CE6-AC1C-F7022A7D5D6D}" srcId="{4BE74271-94C1-4049-ADDA-B21788921FF6}" destId="{4AC1A8E2-C1FB-4FF7-ADE1-C3C1E96E572A}" srcOrd="1" destOrd="0" parTransId="{0FCC716C-66C8-47B4-BBD8-758643580961}" sibTransId="{614BDAB2-8306-4D20-8917-F71F70840E7B}"/>
    <dgm:cxn modelId="{25500583-C97D-4582-B941-FC6148F24CBC}" type="presOf" srcId="{4BE74271-94C1-4049-ADDA-B21788921FF6}" destId="{04B1AC9F-7C98-49A4-B0AB-E94625A383A4}" srcOrd="1" destOrd="0" presId="urn:microsoft.com/office/officeart/2005/8/layout/list1"/>
    <dgm:cxn modelId="{C9A5B47A-6F1E-466A-B6BC-E8B280BF0C09}" srcId="{B49BB1E2-2C56-4D6E-A7D8-E27472BF6B0B}" destId="{4BE74271-94C1-4049-ADDA-B21788921FF6}" srcOrd="0" destOrd="0" parTransId="{A4268CD2-121C-42F5-8740-983B615BBDF7}" sibTransId="{F51ECEE3-03ED-4F7C-B25F-C98DBB298A8C}"/>
    <dgm:cxn modelId="{0AA4DC27-D492-430D-94A8-FE13C13FA905}" type="presOf" srcId="{4AC1A8E2-C1FB-4FF7-ADE1-C3C1E96E572A}" destId="{C2D11A8A-7109-44C1-92A7-424F59941007}" srcOrd="0" destOrd="1" presId="urn:microsoft.com/office/officeart/2005/8/layout/list1"/>
    <dgm:cxn modelId="{D83585F6-81EB-4335-B93C-8DF4E96C278C}" type="presOf" srcId="{B49BB1E2-2C56-4D6E-A7D8-E27472BF6B0B}" destId="{8D176AA7-18B4-4A68-8D5E-734CEB4EB8EF}" srcOrd="0" destOrd="0" presId="urn:microsoft.com/office/officeart/2005/8/layout/list1"/>
    <dgm:cxn modelId="{06784694-41B1-4093-BDEA-49503F788561}" srcId="{4BE74271-94C1-4049-ADDA-B21788921FF6}" destId="{037BA355-3A0E-4D20-8122-B74270D76727}" srcOrd="0" destOrd="0" parTransId="{13757EDB-96C2-4A3F-8971-52C43B3A9D19}" sibTransId="{A707A2AF-45FB-4519-9418-1C51746791A5}"/>
    <dgm:cxn modelId="{D6486369-12DE-4CF2-9217-58415F931235}" type="presOf" srcId="{4BE74271-94C1-4049-ADDA-B21788921FF6}" destId="{07356DBF-F64B-4F7C-AD3E-FBBAD7DC642F}" srcOrd="0" destOrd="0" presId="urn:microsoft.com/office/officeart/2005/8/layout/list1"/>
    <dgm:cxn modelId="{BCBDB805-E2D0-4A2A-8352-E11FC1323ABA}" type="presOf" srcId="{037BA355-3A0E-4D20-8122-B74270D76727}" destId="{C2D11A8A-7109-44C1-92A7-424F59941007}" srcOrd="0" destOrd="0" presId="urn:microsoft.com/office/officeart/2005/8/layout/list1"/>
    <dgm:cxn modelId="{64A11AAB-C695-41A6-B8EA-4C53A8ADD822}" type="presParOf" srcId="{8D176AA7-18B4-4A68-8D5E-734CEB4EB8EF}" destId="{F323E1FF-7825-4B81-AF2E-ACE2FF53E39B}" srcOrd="0" destOrd="0" presId="urn:microsoft.com/office/officeart/2005/8/layout/list1"/>
    <dgm:cxn modelId="{5EB9DE36-65B8-4020-84A6-E70A69F8452B}" type="presParOf" srcId="{F323E1FF-7825-4B81-AF2E-ACE2FF53E39B}" destId="{07356DBF-F64B-4F7C-AD3E-FBBAD7DC642F}" srcOrd="0" destOrd="0" presId="urn:microsoft.com/office/officeart/2005/8/layout/list1"/>
    <dgm:cxn modelId="{A92BF8BF-97A5-4186-BD45-E344CE807AF6}" type="presParOf" srcId="{F323E1FF-7825-4B81-AF2E-ACE2FF53E39B}" destId="{04B1AC9F-7C98-49A4-B0AB-E94625A383A4}" srcOrd="1" destOrd="0" presId="urn:microsoft.com/office/officeart/2005/8/layout/list1"/>
    <dgm:cxn modelId="{9A9B603E-EE80-4611-BD78-A00A29DDAFED}" type="presParOf" srcId="{8D176AA7-18B4-4A68-8D5E-734CEB4EB8EF}" destId="{DC27742E-88FA-4B2A-B65D-299423B5134A}" srcOrd="1" destOrd="0" presId="urn:microsoft.com/office/officeart/2005/8/layout/list1"/>
    <dgm:cxn modelId="{966F0288-3473-4975-9E17-48F5D677793D}" type="presParOf" srcId="{8D176AA7-18B4-4A68-8D5E-734CEB4EB8EF}" destId="{C2D11A8A-7109-44C1-92A7-424F59941007}" srcOrd="2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88C713-3CFE-4450-82DC-8F08247911D5}" type="doc">
      <dgm:prSet loTypeId="urn:microsoft.com/office/officeart/2005/8/layout/matrix3" loCatId="matrix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03C537F-4A8F-4BB6-860D-A6C6A3E24CE9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เรียงลำดับ</a:t>
          </a:r>
        </a:p>
        <a:p>
          <a:r>
            <a: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การเกิด</a:t>
          </a:r>
          <a:endParaRPr lang="th-TH" sz="4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F3367EE-3018-4C6D-9C1C-9AAEBE5B33F4}" type="parTrans" cxnId="{9C2C87F9-ABC8-4956-ACF4-0564FBBEE45A}">
      <dgm:prSet/>
      <dgm:spPr/>
      <dgm:t>
        <a:bodyPr/>
        <a:lstStyle/>
        <a:p>
          <a:endParaRPr lang="th-TH" sz="4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A23E2DA-4BC0-4848-AD8F-77781DD8C875}" type="sibTrans" cxnId="{9C2C87F9-ABC8-4956-ACF4-0564FBBEE45A}">
      <dgm:prSet/>
      <dgm:spPr/>
      <dgm:t>
        <a:bodyPr/>
        <a:lstStyle/>
        <a:p>
          <a:endParaRPr lang="th-TH" sz="4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47BC2B8-AC0C-493B-87CC-FEEE5A234209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แทนที่เฉพาะตาย</a:t>
          </a:r>
        </a:p>
        <a:p>
          <a:r>
            <a: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ก่อนบรรลุนิติภาวะ</a:t>
          </a:r>
          <a:endParaRPr lang="th-TH" sz="4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F9D90B5-A667-47B9-88A3-C5336CE08AB6}" type="parTrans" cxnId="{E3043C9D-5BD4-4690-B508-8090F2E657E2}">
      <dgm:prSet/>
      <dgm:spPr/>
      <dgm:t>
        <a:bodyPr/>
        <a:lstStyle/>
        <a:p>
          <a:endParaRPr lang="th-TH" sz="4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3F3E786-6866-4707-A530-F0BD7FEAF715}" type="sibTrans" cxnId="{E3043C9D-5BD4-4690-B508-8090F2E657E2}">
      <dgm:prSet/>
      <dgm:spPr/>
      <dgm:t>
        <a:bodyPr/>
        <a:lstStyle/>
        <a:p>
          <a:endParaRPr lang="th-TH" sz="4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68C7FE0-0984-42EE-A346-18A5407C38F7}">
      <dgm:prSet phldrT="[ข้อความ]" custT="1"/>
      <dgm:spPr/>
      <dgm:t>
        <a:bodyPr/>
        <a:lstStyle/>
        <a:p>
          <a:r>
            <a:rPr lang="th-TH" sz="4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ไม่รวม</a:t>
          </a:r>
          <a:r>
            <a: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บุตร</a:t>
          </a:r>
        </a:p>
        <a:p>
          <a:r>
            <a: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บุญธรรม</a:t>
          </a:r>
          <a:endParaRPr lang="th-TH" sz="4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161F581-915C-4B37-BEC2-16E1606D8494}" type="parTrans" cxnId="{7431239B-BF84-4949-B346-9F30D1544270}">
      <dgm:prSet/>
      <dgm:spPr/>
      <dgm:t>
        <a:bodyPr/>
        <a:lstStyle/>
        <a:p>
          <a:endParaRPr lang="th-TH" sz="4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A269B4D-7217-4A3F-B80C-9A847E6DC3E5}" type="sibTrans" cxnId="{7431239B-BF84-4949-B346-9F30D1544270}">
      <dgm:prSet/>
      <dgm:spPr/>
      <dgm:t>
        <a:bodyPr/>
        <a:lstStyle/>
        <a:p>
          <a:endParaRPr lang="th-TH" sz="4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56408DD-D7E5-40F5-9210-FA76384E738A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บุตรไร้/เสมือนไร้ความสามารถ</a:t>
          </a:r>
          <a:endParaRPr lang="th-TH" sz="4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6CBE349-26F4-4DEB-B323-B94AC3BBC02C}" type="parTrans" cxnId="{89E7AA91-84BE-4A26-8ADA-C0012AC2278D}">
      <dgm:prSet/>
      <dgm:spPr/>
      <dgm:t>
        <a:bodyPr/>
        <a:lstStyle/>
        <a:p>
          <a:endParaRPr lang="th-TH" sz="4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BF720B0-E083-4434-A424-94FD9D07B8E1}" type="sibTrans" cxnId="{89E7AA91-84BE-4A26-8ADA-C0012AC2278D}">
      <dgm:prSet/>
      <dgm:spPr/>
      <dgm:t>
        <a:bodyPr/>
        <a:lstStyle/>
        <a:p>
          <a:endParaRPr lang="th-TH" sz="4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7369B64-D1FF-4C1C-8B57-3652EF873704}" type="pres">
      <dgm:prSet presAssocID="{4E88C713-3CFE-4450-82DC-8F08247911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BC525-360F-48E7-BF04-8DB10028939C}" type="pres">
      <dgm:prSet presAssocID="{4E88C713-3CFE-4450-82DC-8F08247911D5}" presName="diamond" presStyleLbl="bgShp" presStyleIdx="0" presStyleCnt="1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F5984A7-3E0D-41B1-A0CD-5222EDF93348}" type="pres">
      <dgm:prSet presAssocID="{4E88C713-3CFE-4450-82DC-8F08247911D5}" presName="quad1" presStyleLbl="node1" presStyleIdx="0" presStyleCnt="4" custScaleX="140185" custLinFactNeighborX="-2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1750D-1962-4B4D-84BF-346A006A4D8F}" type="pres">
      <dgm:prSet presAssocID="{4E88C713-3CFE-4450-82DC-8F08247911D5}" presName="quad2" presStyleLbl="node1" presStyleIdx="1" presStyleCnt="4" custScaleX="140185" custLinFactNeighborX="13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760E9-AC64-405D-9C61-A2078B4118C8}" type="pres">
      <dgm:prSet presAssocID="{4E88C713-3CFE-4450-82DC-8F08247911D5}" presName="quad3" presStyleLbl="node1" presStyleIdx="2" presStyleCnt="4" custScaleX="140185" custLinFactNeighborX="-2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1E549-329F-4DED-9A8F-1F7269B5FA73}" type="pres">
      <dgm:prSet presAssocID="{4E88C713-3CFE-4450-82DC-8F08247911D5}" presName="quad4" presStyleLbl="node1" presStyleIdx="3" presStyleCnt="4" custScaleX="140185" custLinFactNeighborX="13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37666-8B24-4EC5-9EB2-FB0915DBAC18}" type="presOf" srcId="{D68C7FE0-0984-42EE-A346-18A5407C38F7}" destId="{B52760E9-AC64-405D-9C61-A2078B4118C8}" srcOrd="0" destOrd="0" presId="urn:microsoft.com/office/officeart/2005/8/layout/matrix3"/>
    <dgm:cxn modelId="{22BB536C-549E-4FD8-A467-08EE64303E56}" type="presOf" srcId="{4E88C713-3CFE-4450-82DC-8F08247911D5}" destId="{77369B64-D1FF-4C1C-8B57-3652EF873704}" srcOrd="0" destOrd="0" presId="urn:microsoft.com/office/officeart/2005/8/layout/matrix3"/>
    <dgm:cxn modelId="{414BAEBE-802D-4DA7-9F86-E7A7E0E75588}" type="presOf" srcId="{D56408DD-D7E5-40F5-9210-FA76384E738A}" destId="{9CE1E549-329F-4DED-9A8F-1F7269B5FA73}" srcOrd="0" destOrd="0" presId="urn:microsoft.com/office/officeart/2005/8/layout/matrix3"/>
    <dgm:cxn modelId="{7431239B-BF84-4949-B346-9F30D1544270}" srcId="{4E88C713-3CFE-4450-82DC-8F08247911D5}" destId="{D68C7FE0-0984-42EE-A346-18A5407C38F7}" srcOrd="2" destOrd="0" parTransId="{3161F581-915C-4B37-BEC2-16E1606D8494}" sibTransId="{6A269B4D-7217-4A3F-B80C-9A847E6DC3E5}"/>
    <dgm:cxn modelId="{E3043C9D-5BD4-4690-B508-8090F2E657E2}" srcId="{4E88C713-3CFE-4450-82DC-8F08247911D5}" destId="{D47BC2B8-AC0C-493B-87CC-FEEE5A234209}" srcOrd="1" destOrd="0" parTransId="{1F9D90B5-A667-47B9-88A3-C5336CE08AB6}" sibTransId="{43F3E786-6866-4707-A530-F0BD7FEAF715}"/>
    <dgm:cxn modelId="{C66B0CCB-09DE-4342-A5DA-1FD42A80F387}" type="presOf" srcId="{D47BC2B8-AC0C-493B-87CC-FEEE5A234209}" destId="{7721750D-1962-4B4D-84BF-346A006A4D8F}" srcOrd="0" destOrd="0" presId="urn:microsoft.com/office/officeart/2005/8/layout/matrix3"/>
    <dgm:cxn modelId="{89E7AA91-84BE-4A26-8ADA-C0012AC2278D}" srcId="{4E88C713-3CFE-4450-82DC-8F08247911D5}" destId="{D56408DD-D7E5-40F5-9210-FA76384E738A}" srcOrd="3" destOrd="0" parTransId="{26CBE349-26F4-4DEB-B323-B94AC3BBC02C}" sibTransId="{7BF720B0-E083-4434-A424-94FD9D07B8E1}"/>
    <dgm:cxn modelId="{9C2C87F9-ABC8-4956-ACF4-0564FBBEE45A}" srcId="{4E88C713-3CFE-4450-82DC-8F08247911D5}" destId="{903C537F-4A8F-4BB6-860D-A6C6A3E24CE9}" srcOrd="0" destOrd="0" parTransId="{9F3367EE-3018-4C6D-9C1C-9AAEBE5B33F4}" sibTransId="{CA23E2DA-4BC0-4848-AD8F-77781DD8C875}"/>
    <dgm:cxn modelId="{19A9FAE2-B78F-49C8-B812-805EA0F7A1BA}" type="presOf" srcId="{903C537F-4A8F-4BB6-860D-A6C6A3E24CE9}" destId="{2F5984A7-3E0D-41B1-A0CD-5222EDF93348}" srcOrd="0" destOrd="0" presId="urn:microsoft.com/office/officeart/2005/8/layout/matrix3"/>
    <dgm:cxn modelId="{7A01007C-12AD-40FB-AA7A-61F59C0FB915}" type="presParOf" srcId="{77369B64-D1FF-4C1C-8B57-3652EF873704}" destId="{504BC525-360F-48E7-BF04-8DB10028939C}" srcOrd="0" destOrd="0" presId="urn:microsoft.com/office/officeart/2005/8/layout/matrix3"/>
    <dgm:cxn modelId="{CBD820A8-F3AA-4A59-BA78-5D5B132B3027}" type="presParOf" srcId="{77369B64-D1FF-4C1C-8B57-3652EF873704}" destId="{2F5984A7-3E0D-41B1-A0CD-5222EDF93348}" srcOrd="1" destOrd="0" presId="urn:microsoft.com/office/officeart/2005/8/layout/matrix3"/>
    <dgm:cxn modelId="{75C2F380-3646-41FE-982F-D65B5E321236}" type="presParOf" srcId="{77369B64-D1FF-4C1C-8B57-3652EF873704}" destId="{7721750D-1962-4B4D-84BF-346A006A4D8F}" srcOrd="2" destOrd="0" presId="urn:microsoft.com/office/officeart/2005/8/layout/matrix3"/>
    <dgm:cxn modelId="{A7F75217-2BD0-4B16-912D-73782456E4E0}" type="presParOf" srcId="{77369B64-D1FF-4C1C-8B57-3652EF873704}" destId="{B52760E9-AC64-405D-9C61-A2078B4118C8}" srcOrd="3" destOrd="0" presId="urn:microsoft.com/office/officeart/2005/8/layout/matrix3"/>
    <dgm:cxn modelId="{E01DB623-D7BB-4F33-9301-A805B75A9251}" type="presParOf" srcId="{77369B64-D1FF-4C1C-8B57-3652EF873704}" destId="{9CE1E549-329F-4DED-9A8F-1F7269B5FA73}" srcOrd="4" destOrd="0" presId="urn:microsoft.com/office/officeart/2005/8/layout/matrix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FD8037-E92C-4901-B966-AD63BFCD657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45444-1A55-4732-9095-6C0A9AB9844C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ผู้มีสิทธิมีหน้าที่รายงาน และ</a:t>
          </a:r>
          <a:r>
            <a: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รับรอง</a:t>
          </a:r>
          <a:r>
            <a: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ข้อมูลของตนเอง และบุคคลในครอบครัว</a:t>
          </a:r>
          <a:r>
            <a:rPr lang="th-TH" sz="3600" b="1" u="none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ภายใน 1 เดือน</a:t>
          </a:r>
          <a:r>
            <a: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นับจากมีการเปลี่ยนแปลง</a:t>
          </a:r>
          <a:endParaRPr lang="en-US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B6EFA36-5BF6-4FED-BDCC-A7D9001A8C9E}" type="parTrans" cxnId="{52E87526-9320-4FC4-8B62-BABF4EFE4104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E3670A9-A39A-4169-935E-A7C8FBF1AD9A}" type="sibTrans" cxnId="{52E87526-9320-4FC4-8B62-BABF4EFE4104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8525B80-A39B-442E-841B-A85823892151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ผู้มีสิทธิกรอก</a:t>
          </a:r>
          <a:r>
            <a: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แบบ 7127 </a:t>
          </a:r>
          <a:r>
            <a: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พร้อมแนบเอกสารประกอบ เช่น                        สำเนาบัตรประชาชน สำเนาทะเบียนสมรส สำเนาสูติบัตร</a:t>
          </a:r>
          <a:endParaRPr lang="en-US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FAAB8C5-387F-484D-9BB1-C5B2C60D4542}" type="parTrans" cxnId="{D405CB30-ABB5-49DF-9075-2C74A52AB3AA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7657E32-D6B6-4DFD-9EDD-8DCD4341206E}" type="sibTrans" cxnId="{D405CB30-ABB5-49DF-9075-2C74A52AB3AA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D3CEF89-0EC8-49A8-8DA9-9DFE5532C1E2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ข้อมูลที่ต้องรายงาน ประกอบด้วย </a:t>
          </a:r>
          <a:r>
            <a: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ข้อมูลตัวบุคคล</a:t>
          </a:r>
          <a:r>
            <a: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ของ                              ผู้มีสิทธิ และบุคคลในครอบครัว และ</a:t>
          </a:r>
          <a:r>
            <a: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ข้อมูลสถานะทางราชการ</a:t>
          </a:r>
          <a:endParaRPr lang="en-US" sz="3600" b="1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500AE08E-6EBF-408D-9419-8136020DD525}" type="sibTrans" cxnId="{B1955A91-F560-4729-92B5-5EA18662C35E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42DE26F-8507-43E5-B651-CE5FE295717B}" type="parTrans" cxnId="{B1955A91-F560-4729-92B5-5EA18662C35E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11F9CF0-F4BE-4934-B206-A1EFF4ADD0E9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ข้อมูลที่อยู่ในฐานข้อมูลบุคลากรภาครัฐก่อนวันที่ 29 กันยายน 2553               ถือว่าผู้มีสิทธิรับรองความถูกต้องแล้ว</a:t>
          </a:r>
          <a:endParaRPr lang="en-US" sz="3600" b="1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A1E7C5EF-4CD3-4B91-A57D-3F638881C936}" type="parTrans" cxnId="{FBD1356B-2C35-4778-A3CB-B9B9DCB9CF20}">
      <dgm:prSet/>
      <dgm:spPr/>
      <dgm:t>
        <a:bodyPr/>
        <a:lstStyle/>
        <a:p>
          <a:endParaRPr lang="en-US" sz="3600">
            <a:latin typeface="Angsana New" pitchFamily="18" charset="-34"/>
            <a:cs typeface="Angsana New" pitchFamily="18" charset="-34"/>
          </a:endParaRPr>
        </a:p>
      </dgm:t>
    </dgm:pt>
    <dgm:pt modelId="{223CCCE6-EC62-4D24-8801-37E542B660E9}" type="sibTrans" cxnId="{FBD1356B-2C35-4778-A3CB-B9B9DCB9CF20}">
      <dgm:prSet/>
      <dgm:spPr/>
      <dgm:t>
        <a:bodyPr/>
        <a:lstStyle/>
        <a:p>
          <a:endParaRPr lang="en-US" sz="3600">
            <a:latin typeface="Angsana New" pitchFamily="18" charset="-34"/>
            <a:cs typeface="Angsana New" pitchFamily="18" charset="-34"/>
          </a:endParaRPr>
        </a:p>
      </dgm:t>
    </dgm:pt>
    <dgm:pt modelId="{AB85EEBE-ACA7-4D93-8A22-B45F73086330}" type="pres">
      <dgm:prSet presAssocID="{3FFD8037-E92C-4901-B966-AD63BFCD65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7BB08-C5FF-49A2-9AC9-427DF683B12B}" type="pres">
      <dgm:prSet presAssocID="{13445444-1A55-4732-9095-6C0A9AB9844C}" presName="node" presStyleLbl="node1" presStyleIdx="0" presStyleCnt="4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65EDC-44C6-4014-987B-FC4E366497A7}" type="pres">
      <dgm:prSet presAssocID="{EE3670A9-A39A-4169-935E-A7C8FBF1AD9A}" presName="sibTrans" presStyleCnt="0"/>
      <dgm:spPr/>
    </dgm:pt>
    <dgm:pt modelId="{B3B52E1E-325F-4229-9D6B-7C556327B858}" type="pres">
      <dgm:prSet presAssocID="{C8525B80-A39B-442E-841B-A85823892151}" presName="node" presStyleLbl="node1" presStyleIdx="1" presStyleCnt="4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ECD9F-05E3-4718-97EA-3A1F615F9093}" type="pres">
      <dgm:prSet presAssocID="{07657E32-D6B6-4DFD-9EDD-8DCD4341206E}" presName="sibTrans" presStyleCnt="0"/>
      <dgm:spPr/>
    </dgm:pt>
    <dgm:pt modelId="{C8666853-D495-42C5-8F7B-E7CAB7A721BE}" type="pres">
      <dgm:prSet presAssocID="{5D3CEF89-0EC8-49A8-8DA9-9DFE5532C1E2}" presName="node" presStyleLbl="node1" presStyleIdx="2" presStyleCnt="4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BDC0A-E008-4599-BD77-23EE5CB9C7BA}" type="pres">
      <dgm:prSet presAssocID="{500AE08E-6EBF-408D-9419-8136020DD525}" presName="sibTrans" presStyleCnt="0"/>
      <dgm:spPr/>
    </dgm:pt>
    <dgm:pt modelId="{BF2E46ED-A5D2-4232-A4A3-64CC3C90BFBD}" type="pres">
      <dgm:prSet presAssocID="{611F9CF0-F4BE-4934-B206-A1EFF4ADD0E9}" presName="node" presStyleLbl="node1" presStyleIdx="3" presStyleCnt="4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1356B-2C35-4778-A3CB-B9B9DCB9CF20}" srcId="{3FFD8037-E92C-4901-B966-AD63BFCD6573}" destId="{611F9CF0-F4BE-4934-B206-A1EFF4ADD0E9}" srcOrd="3" destOrd="0" parTransId="{A1E7C5EF-4CD3-4B91-A57D-3F638881C936}" sibTransId="{223CCCE6-EC62-4D24-8801-37E542B660E9}"/>
    <dgm:cxn modelId="{B1955A91-F560-4729-92B5-5EA18662C35E}" srcId="{3FFD8037-E92C-4901-B966-AD63BFCD6573}" destId="{5D3CEF89-0EC8-49A8-8DA9-9DFE5532C1E2}" srcOrd="2" destOrd="0" parTransId="{E42DE26F-8507-43E5-B651-CE5FE295717B}" sibTransId="{500AE08E-6EBF-408D-9419-8136020DD525}"/>
    <dgm:cxn modelId="{4F1258CD-D4A4-4FCA-88BE-BF40B7FCE041}" type="presOf" srcId="{5D3CEF89-0EC8-49A8-8DA9-9DFE5532C1E2}" destId="{C8666853-D495-42C5-8F7B-E7CAB7A721BE}" srcOrd="0" destOrd="0" presId="urn:microsoft.com/office/officeart/2005/8/layout/default"/>
    <dgm:cxn modelId="{D405CB30-ABB5-49DF-9075-2C74A52AB3AA}" srcId="{3FFD8037-E92C-4901-B966-AD63BFCD6573}" destId="{C8525B80-A39B-442E-841B-A85823892151}" srcOrd="1" destOrd="0" parTransId="{5FAAB8C5-387F-484D-9BB1-C5B2C60D4542}" sibTransId="{07657E32-D6B6-4DFD-9EDD-8DCD4341206E}"/>
    <dgm:cxn modelId="{01BB4C32-39C7-4A33-90F8-33E22C99DA28}" type="presOf" srcId="{611F9CF0-F4BE-4934-B206-A1EFF4ADD0E9}" destId="{BF2E46ED-A5D2-4232-A4A3-64CC3C90BFBD}" srcOrd="0" destOrd="0" presId="urn:microsoft.com/office/officeart/2005/8/layout/default"/>
    <dgm:cxn modelId="{459B5DE0-E938-4DC5-BFDE-ED5054D12C5C}" type="presOf" srcId="{13445444-1A55-4732-9095-6C0A9AB9844C}" destId="{CA77BB08-C5FF-49A2-9AC9-427DF683B12B}" srcOrd="0" destOrd="0" presId="urn:microsoft.com/office/officeart/2005/8/layout/default"/>
    <dgm:cxn modelId="{F51C351B-3454-44E7-96B7-863F50F66BF3}" type="presOf" srcId="{C8525B80-A39B-442E-841B-A85823892151}" destId="{B3B52E1E-325F-4229-9D6B-7C556327B858}" srcOrd="0" destOrd="0" presId="urn:microsoft.com/office/officeart/2005/8/layout/default"/>
    <dgm:cxn modelId="{67DDC6C8-CFA3-4C5E-AAA3-787B48B3B137}" type="presOf" srcId="{3FFD8037-E92C-4901-B966-AD63BFCD6573}" destId="{AB85EEBE-ACA7-4D93-8A22-B45F73086330}" srcOrd="0" destOrd="0" presId="urn:microsoft.com/office/officeart/2005/8/layout/default"/>
    <dgm:cxn modelId="{52E87526-9320-4FC4-8B62-BABF4EFE4104}" srcId="{3FFD8037-E92C-4901-B966-AD63BFCD6573}" destId="{13445444-1A55-4732-9095-6C0A9AB9844C}" srcOrd="0" destOrd="0" parTransId="{BB6EFA36-5BF6-4FED-BDCC-A7D9001A8C9E}" sibTransId="{EE3670A9-A39A-4169-935E-A7C8FBF1AD9A}"/>
    <dgm:cxn modelId="{44E47562-E4C8-4145-BC92-39FE9E8254C1}" type="presParOf" srcId="{AB85EEBE-ACA7-4D93-8A22-B45F73086330}" destId="{CA77BB08-C5FF-49A2-9AC9-427DF683B12B}" srcOrd="0" destOrd="0" presId="urn:microsoft.com/office/officeart/2005/8/layout/default"/>
    <dgm:cxn modelId="{9A1B626B-9EC5-4D08-9FE8-F57F4C90C07B}" type="presParOf" srcId="{AB85EEBE-ACA7-4D93-8A22-B45F73086330}" destId="{BAF65EDC-44C6-4014-987B-FC4E366497A7}" srcOrd="1" destOrd="0" presId="urn:microsoft.com/office/officeart/2005/8/layout/default"/>
    <dgm:cxn modelId="{611795CB-27FB-4C10-AFCE-544C4DD19CE6}" type="presParOf" srcId="{AB85EEBE-ACA7-4D93-8A22-B45F73086330}" destId="{B3B52E1E-325F-4229-9D6B-7C556327B858}" srcOrd="2" destOrd="0" presId="urn:microsoft.com/office/officeart/2005/8/layout/default"/>
    <dgm:cxn modelId="{FCFBF60C-4C14-444B-A5FA-4F253D08ED6E}" type="presParOf" srcId="{AB85EEBE-ACA7-4D93-8A22-B45F73086330}" destId="{755ECD9F-05E3-4718-97EA-3A1F615F9093}" srcOrd="3" destOrd="0" presId="urn:microsoft.com/office/officeart/2005/8/layout/default"/>
    <dgm:cxn modelId="{CE322282-C665-42A4-91C7-3E5F50AD6378}" type="presParOf" srcId="{AB85EEBE-ACA7-4D93-8A22-B45F73086330}" destId="{C8666853-D495-42C5-8F7B-E7CAB7A721BE}" srcOrd="4" destOrd="0" presId="urn:microsoft.com/office/officeart/2005/8/layout/default"/>
    <dgm:cxn modelId="{AEDE0479-AFAB-4F54-825C-F2ED1A4168D6}" type="presParOf" srcId="{AB85EEBE-ACA7-4D93-8A22-B45F73086330}" destId="{2ECBDC0A-E008-4599-BD77-23EE5CB9C7BA}" srcOrd="5" destOrd="0" presId="urn:microsoft.com/office/officeart/2005/8/layout/default"/>
    <dgm:cxn modelId="{FFA68D23-F1DD-49A3-B5F5-F7978406FDE5}" type="presParOf" srcId="{AB85EEBE-ACA7-4D93-8A22-B45F73086330}" destId="{BF2E46ED-A5D2-4232-A4A3-64CC3C90BFBD}" srcOrd="6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DA641E-6191-4B00-B233-EA35C011A1D3}" type="doc">
      <dgm:prSet loTypeId="urn:microsoft.com/office/officeart/2005/8/layout/vList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A30533-2C95-47DB-ABB7-1D7CFCC9D0C0}">
      <dgm:prSet phldrT="[ข้อความ]" custT="1"/>
      <dgm:spPr/>
      <dgm:t>
        <a:bodyPr/>
        <a:lstStyle/>
        <a:p>
          <a:r>
            <a:rPr lang="th-TH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มาตรา </a:t>
          </a:r>
          <a:r>
            <a:rPr lang="th-TH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10</a:t>
          </a:r>
          <a:r>
            <a: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endParaRPr lang="th-TH" sz="5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  <a:p>
          <a:r>
            <a:rPr lang="th-TH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สิทธิซ้ำซ้อน</a:t>
          </a:r>
          <a:endParaRPr lang="en-US" sz="5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170BDD6-8E10-4E66-A67B-9D519949314D}" type="parTrans" cxnId="{C2E7AF86-86F1-4E27-9338-E5C63C5F9879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324B38-33FF-4B4D-9FD8-19ADDAE2106A}" type="sibTrans" cxnId="{C2E7AF86-86F1-4E27-9338-E5C63C5F9879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6F6BF-D4CD-406B-B97A-F1440CE4E1A2}">
      <dgm:prSet phldrT="[ข้อความ]" custT="1"/>
      <dgm:spPr/>
      <dgm:t>
        <a:bodyPr/>
        <a:lstStyle/>
        <a:p>
          <a:endParaRPr lang="en-US" sz="4000" b="1" dirty="0">
            <a:effectLst/>
            <a:latin typeface="Angsana New" pitchFamily="18" charset="-34"/>
            <a:cs typeface="Angsana New" pitchFamily="18" charset="-34"/>
          </a:endParaRPr>
        </a:p>
      </dgm:t>
    </dgm:pt>
    <dgm:pt modelId="{B1F49AE3-629C-4551-B081-C2054AFEC46F}" type="parTrans" cxnId="{0F2FA4DE-5400-499E-8A71-41A42495CCDF}">
      <dgm:prSet/>
      <dgm:spPr/>
      <dgm:t>
        <a:bodyPr/>
        <a:lstStyle/>
        <a:p>
          <a:endParaRPr lang="en-US" sz="2000"/>
        </a:p>
      </dgm:t>
    </dgm:pt>
    <dgm:pt modelId="{B482672D-78F2-4D67-897D-1EC3ED01BC78}" type="sibTrans" cxnId="{0F2FA4DE-5400-499E-8A71-41A42495CCDF}">
      <dgm:prSet/>
      <dgm:spPr/>
      <dgm:t>
        <a:bodyPr/>
        <a:lstStyle/>
        <a:p>
          <a:endParaRPr lang="en-US" sz="2000"/>
        </a:p>
      </dgm:t>
    </dgm:pt>
    <dgm:pt modelId="{43D24006-E842-4BE7-BDA9-27AEF1CC1FFF}">
      <dgm:prSet phldrT="[ข้อความ]" custT="1"/>
      <dgm:spPr/>
      <dgm:t>
        <a:bodyPr/>
        <a:lstStyle/>
        <a:p>
          <a:r>
            <a:rPr lang="th-TH" sz="4000" b="1" dirty="0" smtClean="0">
              <a:effectLst/>
              <a:latin typeface="Angsana New" pitchFamily="18" charset="-34"/>
              <a:cs typeface="Angsana New" pitchFamily="18" charset="-34"/>
            </a:rPr>
            <a:t>สิทธิหลัก – สิทธิรอง             (หลัก-หลัก, หลัก-รอง, รอง-รอง)</a:t>
          </a:r>
          <a:endParaRPr lang="en-US" sz="4000" b="1" dirty="0">
            <a:effectLst/>
            <a:latin typeface="Angsana New" pitchFamily="18" charset="-34"/>
            <a:cs typeface="Angsana New" pitchFamily="18" charset="-34"/>
          </a:endParaRPr>
        </a:p>
      </dgm:t>
    </dgm:pt>
    <dgm:pt modelId="{6FDD88BB-DD18-4EC1-B926-733B31FF7592}" type="parTrans" cxnId="{CAA77757-E581-4CA0-8D79-BD33540A58DC}">
      <dgm:prSet/>
      <dgm:spPr/>
      <dgm:t>
        <a:bodyPr/>
        <a:lstStyle/>
        <a:p>
          <a:endParaRPr lang="en-US" sz="1600"/>
        </a:p>
      </dgm:t>
    </dgm:pt>
    <dgm:pt modelId="{D809BA42-8443-48F3-ADAE-9E61EB3E1AA3}" type="sibTrans" cxnId="{CAA77757-E581-4CA0-8D79-BD33540A58DC}">
      <dgm:prSet/>
      <dgm:spPr/>
      <dgm:t>
        <a:bodyPr/>
        <a:lstStyle/>
        <a:p>
          <a:endParaRPr lang="en-US" sz="1600"/>
        </a:p>
      </dgm:t>
    </dgm:pt>
    <dgm:pt modelId="{15682570-494D-4B93-B829-A0105CF75796}">
      <dgm:prSet phldrT="[ข้อความ]" custT="1"/>
      <dgm:spPr/>
      <dgm:t>
        <a:bodyPr/>
        <a:lstStyle/>
        <a:p>
          <a:r>
            <a:rPr lang="th-TH" sz="4000" b="1" dirty="0" err="1" smtClean="0">
              <a:effectLst/>
              <a:latin typeface="Angsana New" pitchFamily="18" charset="-34"/>
              <a:cs typeface="Angsana New" pitchFamily="18" charset="-34"/>
            </a:rPr>
            <a:t>กค.</a:t>
          </a:r>
          <a:r>
            <a:rPr lang="th-TH" sz="4000" b="1" dirty="0" smtClean="0">
              <a:effectLst/>
              <a:latin typeface="Angsana New" pitchFamily="18" charset="-34"/>
              <a:cs typeface="Angsana New" pitchFamily="18" charset="-34"/>
            </a:rPr>
            <a:t> กำหนดหลักเกณฑ์ และวิธีการในการเลือกสิทธิ</a:t>
          </a:r>
          <a:endParaRPr lang="en-US" sz="4000" b="1" dirty="0">
            <a:effectLst/>
            <a:latin typeface="Angsana New" pitchFamily="18" charset="-34"/>
            <a:cs typeface="Angsana New" pitchFamily="18" charset="-34"/>
          </a:endParaRPr>
        </a:p>
      </dgm:t>
    </dgm:pt>
    <dgm:pt modelId="{5FC1A8E8-1A0C-409A-B872-2A342E42B1DD}" type="parTrans" cxnId="{EFDDEE56-4F57-4895-B278-27199701908C}">
      <dgm:prSet/>
      <dgm:spPr/>
      <dgm:t>
        <a:bodyPr/>
        <a:lstStyle/>
        <a:p>
          <a:endParaRPr lang="en-US"/>
        </a:p>
      </dgm:t>
    </dgm:pt>
    <dgm:pt modelId="{EC078F0E-905F-4EC9-87D4-DF5B8BE05990}" type="sibTrans" cxnId="{EFDDEE56-4F57-4895-B278-27199701908C}">
      <dgm:prSet/>
      <dgm:spPr/>
      <dgm:t>
        <a:bodyPr/>
        <a:lstStyle/>
        <a:p>
          <a:endParaRPr lang="en-US"/>
        </a:p>
      </dgm:t>
    </dgm:pt>
    <dgm:pt modelId="{52F733C3-C871-4D8C-BC95-DF94DA1D5BC0}" type="pres">
      <dgm:prSet presAssocID="{08DA641E-6191-4B00-B233-EA35C011A1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43C703-709B-472B-91BC-16A711F3D6D2}" type="pres">
      <dgm:prSet presAssocID="{BEA30533-2C95-47DB-ABB7-1D7CFCC9D0C0}" presName="linNode" presStyleCnt="0"/>
      <dgm:spPr/>
    </dgm:pt>
    <dgm:pt modelId="{A24B779B-102F-4705-9838-03B366D4108F}" type="pres">
      <dgm:prSet presAssocID="{BEA30533-2C95-47DB-ABB7-1D7CFCC9D0C0}" presName="parentShp" presStyleLbl="node1" presStyleIdx="0" presStyleCnt="1" custScaleX="81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94685-C4BA-4035-BBCD-A0E10C1571C8}" type="pres">
      <dgm:prSet presAssocID="{BEA30533-2C95-47DB-ABB7-1D7CFCC9D0C0}" presName="childShp" presStyleLbl="bgAccFollowNode1" presStyleIdx="0" presStyleCnt="1" custScaleX="112121" custLinFactNeighborX="122" custLinFactNeighborY="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FA4DE-5400-499E-8A71-41A42495CCDF}" srcId="{BEA30533-2C95-47DB-ABB7-1D7CFCC9D0C0}" destId="{86E6F6BF-D4CD-406B-B97A-F1440CE4E1A2}" srcOrd="2" destOrd="0" parTransId="{B1F49AE3-629C-4551-B081-C2054AFEC46F}" sibTransId="{B482672D-78F2-4D67-897D-1EC3ED01BC78}"/>
    <dgm:cxn modelId="{E72D796A-B14B-49E2-8911-F64552782BEC}" type="presOf" srcId="{86E6F6BF-D4CD-406B-B97A-F1440CE4E1A2}" destId="{48C94685-C4BA-4035-BBCD-A0E10C1571C8}" srcOrd="0" destOrd="2" presId="urn:microsoft.com/office/officeart/2005/8/layout/vList6"/>
    <dgm:cxn modelId="{295DCC92-C986-483D-838E-2E0BCD91E666}" type="presOf" srcId="{08DA641E-6191-4B00-B233-EA35C011A1D3}" destId="{52F733C3-C871-4D8C-BC95-DF94DA1D5BC0}" srcOrd="0" destOrd="0" presId="urn:microsoft.com/office/officeart/2005/8/layout/vList6"/>
    <dgm:cxn modelId="{881B69F5-90B9-48A4-88D9-7A82E6847E4E}" type="presOf" srcId="{BEA30533-2C95-47DB-ABB7-1D7CFCC9D0C0}" destId="{A24B779B-102F-4705-9838-03B366D4108F}" srcOrd="0" destOrd="0" presId="urn:microsoft.com/office/officeart/2005/8/layout/vList6"/>
    <dgm:cxn modelId="{56420D79-06B2-437B-AE5F-F6C0426A42B5}" type="presOf" srcId="{15682570-494D-4B93-B829-A0105CF75796}" destId="{48C94685-C4BA-4035-BBCD-A0E10C1571C8}" srcOrd="0" destOrd="1" presId="urn:microsoft.com/office/officeart/2005/8/layout/vList6"/>
    <dgm:cxn modelId="{CAA77757-E581-4CA0-8D79-BD33540A58DC}" srcId="{BEA30533-2C95-47DB-ABB7-1D7CFCC9D0C0}" destId="{43D24006-E842-4BE7-BDA9-27AEF1CC1FFF}" srcOrd="0" destOrd="0" parTransId="{6FDD88BB-DD18-4EC1-B926-733B31FF7592}" sibTransId="{D809BA42-8443-48F3-ADAE-9E61EB3E1AA3}"/>
    <dgm:cxn modelId="{C2E7AF86-86F1-4E27-9338-E5C63C5F9879}" srcId="{08DA641E-6191-4B00-B233-EA35C011A1D3}" destId="{BEA30533-2C95-47DB-ABB7-1D7CFCC9D0C0}" srcOrd="0" destOrd="0" parTransId="{F170BDD6-8E10-4E66-A67B-9D519949314D}" sibTransId="{32324B38-33FF-4B4D-9FD8-19ADDAE2106A}"/>
    <dgm:cxn modelId="{EFDDEE56-4F57-4895-B278-27199701908C}" srcId="{BEA30533-2C95-47DB-ABB7-1D7CFCC9D0C0}" destId="{15682570-494D-4B93-B829-A0105CF75796}" srcOrd="1" destOrd="0" parTransId="{5FC1A8E8-1A0C-409A-B872-2A342E42B1DD}" sibTransId="{EC078F0E-905F-4EC9-87D4-DF5B8BE05990}"/>
    <dgm:cxn modelId="{BC982FDE-F612-49AA-83C8-BD2D063525F3}" type="presOf" srcId="{43D24006-E842-4BE7-BDA9-27AEF1CC1FFF}" destId="{48C94685-C4BA-4035-BBCD-A0E10C1571C8}" srcOrd="0" destOrd="0" presId="urn:microsoft.com/office/officeart/2005/8/layout/vList6"/>
    <dgm:cxn modelId="{BC695236-7237-4647-8649-145E6065011C}" type="presParOf" srcId="{52F733C3-C871-4D8C-BC95-DF94DA1D5BC0}" destId="{1B43C703-709B-472B-91BC-16A711F3D6D2}" srcOrd="0" destOrd="0" presId="urn:microsoft.com/office/officeart/2005/8/layout/vList6"/>
    <dgm:cxn modelId="{BBEA87C3-0CC6-4924-B5BD-B3901C35E2B1}" type="presParOf" srcId="{1B43C703-709B-472B-91BC-16A711F3D6D2}" destId="{A24B779B-102F-4705-9838-03B366D4108F}" srcOrd="0" destOrd="0" presId="urn:microsoft.com/office/officeart/2005/8/layout/vList6"/>
    <dgm:cxn modelId="{F4EA7D1C-A3EF-40F1-99B0-3B7F811D96ED}" type="presParOf" srcId="{1B43C703-709B-472B-91BC-16A711F3D6D2}" destId="{48C94685-C4BA-4035-BBCD-A0E10C1571C8}" srcOrd="1" destOrd="0" presId="urn:microsoft.com/office/officeart/2005/8/layout/vList6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0490DE-3F34-4D7F-8D7E-E04700CE5337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9FB69A-5CCB-47DC-8B2A-E964704FA831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rgbClr val="FFFF00"/>
              </a:solidFill>
              <a:effectLst/>
              <a:latin typeface="Angsana New" pitchFamily="18" charset="-34"/>
              <a:cs typeface="Angsana New" pitchFamily="18" charset="-34"/>
            </a:rPr>
            <a:t>สิทธิหลัก – หลัก (เจ้าของสิทธิ – เจ้าของสิทธิ)</a:t>
          </a:r>
          <a:endParaRPr lang="en-US" sz="3600" b="1" dirty="0">
            <a:solidFill>
              <a:srgbClr val="FFFF0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CED13810-0945-4FBD-8BB7-9D42D19F3CA4}" type="sibTrans" cxnId="{16A4BA6E-4685-41A8-854C-E887A411975A}">
      <dgm:prSet/>
      <dgm:spPr/>
      <dgm:t>
        <a:bodyPr/>
        <a:lstStyle/>
        <a:p>
          <a:endParaRPr lang="en-US" sz="1100"/>
        </a:p>
      </dgm:t>
    </dgm:pt>
    <dgm:pt modelId="{5979A9B5-1767-49AE-9989-7D9EE8A0D92B}" type="parTrans" cxnId="{16A4BA6E-4685-41A8-854C-E887A411975A}">
      <dgm:prSet/>
      <dgm:spPr/>
      <dgm:t>
        <a:bodyPr/>
        <a:lstStyle/>
        <a:p>
          <a:endParaRPr lang="en-US" sz="1100"/>
        </a:p>
      </dgm:t>
    </dgm:pt>
    <dgm:pt modelId="{C8FFB626-74F6-41B4-AEB7-092C3C863FC9}">
      <dgm:prSet/>
      <dgm:spPr/>
      <dgm:t>
        <a:bodyPr/>
        <a:lstStyle/>
        <a:p>
          <a:r>
            <a:rPr lang="th-TH" b="1" dirty="0" smtClean="0">
              <a:effectLst/>
            </a:rPr>
            <a:t>ผู้มีสิทธิ</a:t>
          </a:r>
          <a:r>
            <a:rPr lang="th-TH" b="1" dirty="0" smtClean="0">
              <a:solidFill>
                <a:srgbClr val="FF0000"/>
              </a:solidFill>
              <a:effectLst/>
            </a:rPr>
            <a:t>เลือกว่าจะใช้สิทธิ</a:t>
          </a:r>
          <a:r>
            <a:rPr lang="th-TH" b="1" dirty="0" smtClean="0">
              <a:effectLst/>
            </a:rPr>
            <a:t>จากหน่วยงานใด</a:t>
          </a:r>
          <a:endParaRPr lang="en-US" b="1" dirty="0">
            <a:solidFill>
              <a:srgbClr val="FF0000"/>
            </a:solidFill>
            <a:effectLst/>
          </a:endParaRPr>
        </a:p>
      </dgm:t>
    </dgm:pt>
    <dgm:pt modelId="{5CE0E487-0667-4202-A876-10229F54A54E}" type="parTrans" cxnId="{230C3C51-1273-49D8-BCD2-989B41AC1B6F}">
      <dgm:prSet/>
      <dgm:spPr/>
      <dgm:t>
        <a:bodyPr/>
        <a:lstStyle/>
        <a:p>
          <a:endParaRPr lang="en-US"/>
        </a:p>
      </dgm:t>
    </dgm:pt>
    <dgm:pt modelId="{8EE58DFE-71C2-4AC4-BFE4-906927A10970}" type="sibTrans" cxnId="{230C3C51-1273-49D8-BCD2-989B41AC1B6F}">
      <dgm:prSet/>
      <dgm:spPr/>
      <dgm:t>
        <a:bodyPr/>
        <a:lstStyle/>
        <a:p>
          <a:endParaRPr lang="en-US"/>
        </a:p>
      </dgm:t>
    </dgm:pt>
    <dgm:pt modelId="{59E08508-54CD-4A10-8058-1BCC6B7A9C95}">
      <dgm:prSet/>
      <dgm:spPr/>
      <dgm:t>
        <a:bodyPr/>
        <a:lstStyle/>
        <a:p>
          <a:r>
            <a:rPr lang="th-TH" b="1" dirty="0" smtClean="0">
              <a:effectLst/>
            </a:rPr>
            <a:t>เลือกสิทธิจากหน่วยงานอื่นแล้ว ให้     </a:t>
          </a:r>
          <a:r>
            <a:rPr lang="th-TH" b="1" u="sng" dirty="0" smtClean="0">
              <a:solidFill>
                <a:srgbClr val="FF0000"/>
              </a:solidFill>
              <a:effectLst/>
            </a:rPr>
            <a:t>หมดสิทธิ  </a:t>
          </a:r>
          <a:r>
            <a:rPr lang="th-TH" b="1" dirty="0" smtClean="0">
              <a:effectLst/>
            </a:rPr>
            <a:t>ตาม </a:t>
          </a:r>
          <a:r>
            <a:rPr lang="th-TH" b="1" dirty="0" err="1" smtClean="0">
              <a:effectLst/>
            </a:rPr>
            <a:t>พรฎ.</a:t>
          </a:r>
          <a:r>
            <a:rPr lang="th-TH" b="1" dirty="0" smtClean="0">
              <a:effectLst/>
            </a:rPr>
            <a:t> นี้</a:t>
          </a:r>
          <a:endParaRPr lang="en-US" b="1" dirty="0">
            <a:effectLst/>
          </a:endParaRPr>
        </a:p>
      </dgm:t>
    </dgm:pt>
    <dgm:pt modelId="{75EE056D-7B1C-45DF-A858-01B3DEBCF120}" type="parTrans" cxnId="{AA097729-128F-4D4E-B484-B1B0CF47C823}">
      <dgm:prSet/>
      <dgm:spPr/>
      <dgm:t>
        <a:bodyPr/>
        <a:lstStyle/>
        <a:p>
          <a:endParaRPr lang="en-US"/>
        </a:p>
      </dgm:t>
    </dgm:pt>
    <dgm:pt modelId="{12C18987-0583-469A-9818-3423C92A36EE}" type="sibTrans" cxnId="{AA097729-128F-4D4E-B484-B1B0CF47C823}">
      <dgm:prSet/>
      <dgm:spPr/>
      <dgm:t>
        <a:bodyPr/>
        <a:lstStyle/>
        <a:p>
          <a:endParaRPr lang="en-US"/>
        </a:p>
      </dgm:t>
    </dgm:pt>
    <dgm:pt modelId="{61C45BED-4972-4C77-B3F0-0E01E0D4B266}">
      <dgm:prSet/>
      <dgm:spPr/>
      <dgm:t>
        <a:bodyPr/>
        <a:lstStyle/>
        <a:p>
          <a:r>
            <a:rPr lang="th-TH" b="1" dirty="0" smtClean="0">
              <a:effectLst/>
            </a:rPr>
            <a:t>การเลือก การเปลี่ยนแปลงสิทธิเป็นไปตามหลักเกณฑ์ วิธีการ ที่ </a:t>
          </a:r>
          <a:r>
            <a:rPr lang="th-TH" b="1" dirty="0" err="1" smtClean="0">
              <a:effectLst/>
            </a:rPr>
            <a:t>กค.</a:t>
          </a:r>
          <a:r>
            <a:rPr lang="th-TH" b="1" dirty="0" smtClean="0">
              <a:effectLst/>
            </a:rPr>
            <a:t> กำหนด (ว 377)</a:t>
          </a:r>
          <a:endParaRPr lang="en-US" b="1" dirty="0">
            <a:effectLst/>
          </a:endParaRPr>
        </a:p>
      </dgm:t>
    </dgm:pt>
    <dgm:pt modelId="{3C10BC51-5532-48D0-B0DA-51E4FD05B746}" type="parTrans" cxnId="{5A6FCD70-00D3-47E2-B5BB-99DEA45D1758}">
      <dgm:prSet/>
      <dgm:spPr/>
      <dgm:t>
        <a:bodyPr/>
        <a:lstStyle/>
        <a:p>
          <a:endParaRPr lang="en-US"/>
        </a:p>
      </dgm:t>
    </dgm:pt>
    <dgm:pt modelId="{3B0E1914-C621-4BA4-8540-3FC9A10158B9}" type="sibTrans" cxnId="{5A6FCD70-00D3-47E2-B5BB-99DEA45D1758}">
      <dgm:prSet/>
      <dgm:spPr/>
      <dgm:t>
        <a:bodyPr/>
        <a:lstStyle/>
        <a:p>
          <a:endParaRPr lang="en-US"/>
        </a:p>
      </dgm:t>
    </dgm:pt>
    <dgm:pt modelId="{A5085EBE-0F22-4B19-A46F-83D7F7DB9FA1}" type="pres">
      <dgm:prSet presAssocID="{700490DE-3F34-4D7F-8D7E-E04700CE53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5C226-1706-4C63-B0C3-C3315CA1FD47}" type="pres">
      <dgm:prSet presAssocID="{B59FB69A-5CCB-47DC-8B2A-E964704FA831}" presName="parentLin" presStyleCnt="0"/>
      <dgm:spPr/>
    </dgm:pt>
    <dgm:pt modelId="{0CBA5CE6-961B-4FC2-A3EA-149F145542F4}" type="pres">
      <dgm:prSet presAssocID="{B59FB69A-5CCB-47DC-8B2A-E964704FA83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DC27BB-82B8-497E-8849-139DE4EA7F94}" type="pres">
      <dgm:prSet presAssocID="{B59FB69A-5CCB-47DC-8B2A-E964704FA831}" presName="parentText" presStyleLbl="node1" presStyleIdx="0" presStyleCnt="1" custScaleY="45695" custLinFactNeighborX="-67742" custLinFactNeighborY="-278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612C-5D40-4C00-92B7-0149168A6864}" type="pres">
      <dgm:prSet presAssocID="{B59FB69A-5CCB-47DC-8B2A-E964704FA831}" presName="negativeSpace" presStyleCnt="0"/>
      <dgm:spPr/>
    </dgm:pt>
    <dgm:pt modelId="{5CC39A4F-8EDB-45F1-A63E-73DADA2E7691}" type="pres">
      <dgm:prSet presAssocID="{B59FB69A-5CCB-47DC-8B2A-E964704FA831}" presName="childText" presStyleLbl="conFgAcc1" presStyleIdx="0" presStyleCnt="1" custScaleY="68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9B83A-3111-460E-8547-D8554A2BDD4F}" type="presOf" srcId="{C8FFB626-74F6-41B4-AEB7-092C3C863FC9}" destId="{5CC39A4F-8EDB-45F1-A63E-73DADA2E7691}" srcOrd="0" destOrd="0" presId="urn:microsoft.com/office/officeart/2005/8/layout/list1"/>
    <dgm:cxn modelId="{16A4BA6E-4685-41A8-854C-E887A411975A}" srcId="{700490DE-3F34-4D7F-8D7E-E04700CE5337}" destId="{B59FB69A-5CCB-47DC-8B2A-E964704FA831}" srcOrd="0" destOrd="0" parTransId="{5979A9B5-1767-49AE-9989-7D9EE8A0D92B}" sibTransId="{CED13810-0945-4FBD-8BB7-9D42D19F3CA4}"/>
    <dgm:cxn modelId="{230C3C51-1273-49D8-BCD2-989B41AC1B6F}" srcId="{B59FB69A-5CCB-47DC-8B2A-E964704FA831}" destId="{C8FFB626-74F6-41B4-AEB7-092C3C863FC9}" srcOrd="0" destOrd="0" parTransId="{5CE0E487-0667-4202-A876-10229F54A54E}" sibTransId="{8EE58DFE-71C2-4AC4-BFE4-906927A10970}"/>
    <dgm:cxn modelId="{CCB9B60C-0725-43F4-A8EE-FDE9F300CECD}" type="presOf" srcId="{61C45BED-4972-4C77-B3F0-0E01E0D4B266}" destId="{5CC39A4F-8EDB-45F1-A63E-73DADA2E7691}" srcOrd="0" destOrd="2" presId="urn:microsoft.com/office/officeart/2005/8/layout/list1"/>
    <dgm:cxn modelId="{AA097729-128F-4D4E-B484-B1B0CF47C823}" srcId="{B59FB69A-5CCB-47DC-8B2A-E964704FA831}" destId="{59E08508-54CD-4A10-8058-1BCC6B7A9C95}" srcOrd="1" destOrd="0" parTransId="{75EE056D-7B1C-45DF-A858-01B3DEBCF120}" sibTransId="{12C18987-0583-469A-9818-3423C92A36EE}"/>
    <dgm:cxn modelId="{D2525EAF-CE2F-41C8-88AD-BFE1574AFE9A}" type="presOf" srcId="{B59FB69A-5CCB-47DC-8B2A-E964704FA831}" destId="{74DC27BB-82B8-497E-8849-139DE4EA7F94}" srcOrd="1" destOrd="0" presId="urn:microsoft.com/office/officeart/2005/8/layout/list1"/>
    <dgm:cxn modelId="{9E2AA953-AF79-4A11-A2D0-0152CB75BBC4}" type="presOf" srcId="{59E08508-54CD-4A10-8058-1BCC6B7A9C95}" destId="{5CC39A4F-8EDB-45F1-A63E-73DADA2E7691}" srcOrd="0" destOrd="1" presId="urn:microsoft.com/office/officeart/2005/8/layout/list1"/>
    <dgm:cxn modelId="{FE364E77-0E10-40B8-BFB0-2AE28DBD4B60}" type="presOf" srcId="{B59FB69A-5CCB-47DC-8B2A-E964704FA831}" destId="{0CBA5CE6-961B-4FC2-A3EA-149F145542F4}" srcOrd="0" destOrd="0" presId="urn:microsoft.com/office/officeart/2005/8/layout/list1"/>
    <dgm:cxn modelId="{5A6FCD70-00D3-47E2-B5BB-99DEA45D1758}" srcId="{B59FB69A-5CCB-47DC-8B2A-E964704FA831}" destId="{61C45BED-4972-4C77-B3F0-0E01E0D4B266}" srcOrd="2" destOrd="0" parTransId="{3C10BC51-5532-48D0-B0DA-51E4FD05B746}" sibTransId="{3B0E1914-C621-4BA4-8540-3FC9A10158B9}"/>
    <dgm:cxn modelId="{E1E08372-FBB0-436E-A6BC-C8D378091536}" type="presOf" srcId="{700490DE-3F34-4D7F-8D7E-E04700CE5337}" destId="{A5085EBE-0F22-4B19-A46F-83D7F7DB9FA1}" srcOrd="0" destOrd="0" presId="urn:microsoft.com/office/officeart/2005/8/layout/list1"/>
    <dgm:cxn modelId="{B92675D4-DD6D-4B10-90CF-656E88CF7788}" type="presParOf" srcId="{A5085EBE-0F22-4B19-A46F-83D7F7DB9FA1}" destId="{3B75C226-1706-4C63-B0C3-C3315CA1FD47}" srcOrd="0" destOrd="0" presId="urn:microsoft.com/office/officeart/2005/8/layout/list1"/>
    <dgm:cxn modelId="{20D4254C-D0EA-4DE6-9A21-F7EAFDF64A4E}" type="presParOf" srcId="{3B75C226-1706-4C63-B0C3-C3315CA1FD47}" destId="{0CBA5CE6-961B-4FC2-A3EA-149F145542F4}" srcOrd="0" destOrd="0" presId="urn:microsoft.com/office/officeart/2005/8/layout/list1"/>
    <dgm:cxn modelId="{A2850339-198D-495E-B868-D9A8E49AFB67}" type="presParOf" srcId="{3B75C226-1706-4C63-B0C3-C3315CA1FD47}" destId="{74DC27BB-82B8-497E-8849-139DE4EA7F94}" srcOrd="1" destOrd="0" presId="urn:microsoft.com/office/officeart/2005/8/layout/list1"/>
    <dgm:cxn modelId="{452AC541-A1A6-43A0-929B-306461DE9908}" type="presParOf" srcId="{A5085EBE-0F22-4B19-A46F-83D7F7DB9FA1}" destId="{4126612C-5D40-4C00-92B7-0149168A6864}" srcOrd="1" destOrd="0" presId="urn:microsoft.com/office/officeart/2005/8/layout/list1"/>
    <dgm:cxn modelId="{EBAE58E6-910A-4B42-9C8B-E8308CB7D5A6}" type="presParOf" srcId="{A5085EBE-0F22-4B19-A46F-83D7F7DB9FA1}" destId="{5CC39A4F-8EDB-45F1-A63E-73DADA2E7691}" srcOrd="2" destOrd="0" presId="urn:microsoft.com/office/officeart/2005/8/layout/lis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0490DE-3F34-4D7F-8D7E-E04700CE5337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9FB69A-5CCB-47DC-8B2A-E964704FA831}">
      <dgm:prSet phldrT="[ข้อความ]" custT="1"/>
      <dgm:spPr/>
      <dgm:t>
        <a:bodyPr/>
        <a:lstStyle/>
        <a:p>
          <a:r>
            <a:rPr lang="th-TH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สิทธิหลัก – รอง </a:t>
          </a:r>
          <a:r>
            <a:rPr lang="th-TH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(เจ้าของสิทธิ – ผู้อาศัยสิทธิ)</a:t>
          </a:r>
          <a:endParaRPr lang="en-US" sz="4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13810-0945-4FBD-8BB7-9D42D19F3CA4}" type="sibTrans" cxnId="{16A4BA6E-4685-41A8-854C-E887A411975A}">
      <dgm:prSet/>
      <dgm:spPr/>
      <dgm:t>
        <a:bodyPr/>
        <a:lstStyle/>
        <a:p>
          <a:endParaRPr lang="en-US" sz="1100"/>
        </a:p>
      </dgm:t>
    </dgm:pt>
    <dgm:pt modelId="{5979A9B5-1767-49AE-9989-7D9EE8A0D92B}" type="parTrans" cxnId="{16A4BA6E-4685-41A8-854C-E887A411975A}">
      <dgm:prSet/>
      <dgm:spPr/>
      <dgm:t>
        <a:bodyPr/>
        <a:lstStyle/>
        <a:p>
          <a:endParaRPr lang="en-US" sz="1100"/>
        </a:p>
      </dgm:t>
    </dgm:pt>
    <dgm:pt modelId="{C8FFB626-74F6-41B4-AEB7-092C3C863FC9}">
      <dgm:prSet/>
      <dgm:spPr/>
      <dgm:t>
        <a:bodyPr/>
        <a:lstStyle/>
        <a:p>
          <a:r>
            <a:rPr lang="th-TH" b="1" dirty="0" smtClean="0">
              <a:effectLst/>
            </a:rPr>
            <a:t>ต้องใช้สิทธิในฐานะเจ้าของสิทธิ (</a:t>
          </a:r>
          <a:r>
            <a:rPr lang="th-TH" b="1" dirty="0" smtClean="0">
              <a:solidFill>
                <a:srgbClr val="FF0000"/>
              </a:solidFill>
              <a:effectLst/>
            </a:rPr>
            <a:t>ใช้สิทธิหลัก</a:t>
          </a:r>
          <a:r>
            <a:rPr lang="th-TH" b="1" dirty="0" smtClean="0">
              <a:effectLst/>
            </a:rPr>
            <a:t>)</a:t>
          </a:r>
          <a:endParaRPr lang="en-US" b="1" dirty="0">
            <a:solidFill>
              <a:srgbClr val="FF0000"/>
            </a:solidFill>
            <a:effectLst/>
          </a:endParaRPr>
        </a:p>
      </dgm:t>
    </dgm:pt>
    <dgm:pt modelId="{5CE0E487-0667-4202-A876-10229F54A54E}" type="parTrans" cxnId="{230C3C51-1273-49D8-BCD2-989B41AC1B6F}">
      <dgm:prSet/>
      <dgm:spPr/>
      <dgm:t>
        <a:bodyPr/>
        <a:lstStyle/>
        <a:p>
          <a:endParaRPr lang="en-US"/>
        </a:p>
      </dgm:t>
    </dgm:pt>
    <dgm:pt modelId="{8EE58DFE-71C2-4AC4-BFE4-906927A10970}" type="sibTrans" cxnId="{230C3C51-1273-49D8-BCD2-989B41AC1B6F}">
      <dgm:prSet/>
      <dgm:spPr/>
      <dgm:t>
        <a:bodyPr/>
        <a:lstStyle/>
        <a:p>
          <a:endParaRPr lang="en-US"/>
        </a:p>
      </dgm:t>
    </dgm:pt>
    <dgm:pt modelId="{59E08508-54CD-4A10-8058-1BCC6B7A9C95}">
      <dgm:prSet/>
      <dgm:spPr/>
      <dgm:t>
        <a:bodyPr/>
        <a:lstStyle/>
        <a:p>
          <a:r>
            <a:rPr lang="th-TH" b="1" dirty="0" smtClean="0">
              <a:solidFill>
                <a:srgbClr val="FF0000"/>
              </a:solidFill>
              <a:effectLst/>
            </a:rPr>
            <a:t>เลือก</a:t>
          </a:r>
          <a:r>
            <a:rPr lang="th-TH" b="1" dirty="0" smtClean="0">
              <a:effectLst/>
            </a:rPr>
            <a:t>สิทธิ</a:t>
          </a:r>
          <a:r>
            <a:rPr lang="th-TH" b="1" dirty="0" smtClean="0">
              <a:solidFill>
                <a:srgbClr val="FF0000"/>
              </a:solidFill>
              <a:effectLst/>
            </a:rPr>
            <a:t>ไม่ได้</a:t>
          </a:r>
          <a:endParaRPr lang="en-US" b="1" dirty="0">
            <a:solidFill>
              <a:srgbClr val="FF0000"/>
            </a:solidFill>
            <a:effectLst/>
          </a:endParaRPr>
        </a:p>
      </dgm:t>
    </dgm:pt>
    <dgm:pt modelId="{75EE056D-7B1C-45DF-A858-01B3DEBCF120}" type="parTrans" cxnId="{AA097729-128F-4D4E-B484-B1B0CF47C823}">
      <dgm:prSet/>
      <dgm:spPr/>
      <dgm:t>
        <a:bodyPr/>
        <a:lstStyle/>
        <a:p>
          <a:endParaRPr lang="en-US"/>
        </a:p>
      </dgm:t>
    </dgm:pt>
    <dgm:pt modelId="{12C18987-0583-469A-9818-3423C92A36EE}" type="sibTrans" cxnId="{AA097729-128F-4D4E-B484-B1B0CF47C823}">
      <dgm:prSet/>
      <dgm:spPr/>
      <dgm:t>
        <a:bodyPr/>
        <a:lstStyle/>
        <a:p>
          <a:endParaRPr lang="en-US"/>
        </a:p>
      </dgm:t>
    </dgm:pt>
    <dgm:pt modelId="{61C45BED-4972-4C77-B3F0-0E01E0D4B266}">
      <dgm:prSet/>
      <dgm:spPr/>
      <dgm:t>
        <a:bodyPr/>
        <a:lstStyle/>
        <a:p>
          <a:r>
            <a:rPr lang="th-TH" b="1" dirty="0" smtClean="0">
              <a:effectLst/>
            </a:rPr>
            <a:t>หากค่ารักษาที่ได้รับต่ำกว่า </a:t>
          </a:r>
          <a:r>
            <a:rPr lang="th-TH" b="1" dirty="0" err="1" smtClean="0">
              <a:effectLst/>
            </a:rPr>
            <a:t>พรฎ.</a:t>
          </a:r>
          <a:r>
            <a:rPr lang="th-TH" b="1" dirty="0" smtClean="0">
              <a:effectLst/>
            </a:rPr>
            <a:t> นี้ สามารถเบิกส่วนที่ขาดอยู่จากสิทธิได้</a:t>
          </a:r>
          <a:endParaRPr lang="en-US" b="1" dirty="0">
            <a:effectLst/>
          </a:endParaRPr>
        </a:p>
      </dgm:t>
    </dgm:pt>
    <dgm:pt modelId="{3C10BC51-5532-48D0-B0DA-51E4FD05B746}" type="parTrans" cxnId="{5A6FCD70-00D3-47E2-B5BB-99DEA45D1758}">
      <dgm:prSet/>
      <dgm:spPr/>
      <dgm:t>
        <a:bodyPr/>
        <a:lstStyle/>
        <a:p>
          <a:endParaRPr lang="en-US"/>
        </a:p>
      </dgm:t>
    </dgm:pt>
    <dgm:pt modelId="{3B0E1914-C621-4BA4-8540-3FC9A10158B9}" type="sibTrans" cxnId="{5A6FCD70-00D3-47E2-B5BB-99DEA45D1758}">
      <dgm:prSet/>
      <dgm:spPr/>
      <dgm:t>
        <a:bodyPr/>
        <a:lstStyle/>
        <a:p>
          <a:endParaRPr lang="en-US"/>
        </a:p>
      </dgm:t>
    </dgm:pt>
    <dgm:pt modelId="{A5085EBE-0F22-4B19-A46F-83D7F7DB9FA1}" type="pres">
      <dgm:prSet presAssocID="{700490DE-3F34-4D7F-8D7E-E04700CE53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5C226-1706-4C63-B0C3-C3315CA1FD47}" type="pres">
      <dgm:prSet presAssocID="{B59FB69A-5CCB-47DC-8B2A-E964704FA831}" presName="parentLin" presStyleCnt="0"/>
      <dgm:spPr/>
    </dgm:pt>
    <dgm:pt modelId="{0CBA5CE6-961B-4FC2-A3EA-149F145542F4}" type="pres">
      <dgm:prSet presAssocID="{B59FB69A-5CCB-47DC-8B2A-E964704FA83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4DC27BB-82B8-497E-8849-139DE4EA7F94}" type="pres">
      <dgm:prSet presAssocID="{B59FB69A-5CCB-47DC-8B2A-E964704FA831}" presName="parentText" presStyleLbl="node1" presStyleIdx="0" presStyleCnt="1" custScaleY="72835" custLinFactNeighborX="-51613" custLinFactNeighborY="-31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6612C-5D40-4C00-92B7-0149168A6864}" type="pres">
      <dgm:prSet presAssocID="{B59FB69A-5CCB-47DC-8B2A-E964704FA831}" presName="negativeSpace" presStyleCnt="0"/>
      <dgm:spPr/>
    </dgm:pt>
    <dgm:pt modelId="{5CC39A4F-8EDB-45F1-A63E-73DADA2E7691}" type="pres">
      <dgm:prSet presAssocID="{B59FB69A-5CCB-47DC-8B2A-E964704FA831}" presName="childText" presStyleLbl="conFgAcc1" presStyleIdx="0" presStyleCnt="1" custScaleY="68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4BA6E-4685-41A8-854C-E887A411975A}" srcId="{700490DE-3F34-4D7F-8D7E-E04700CE5337}" destId="{B59FB69A-5CCB-47DC-8B2A-E964704FA831}" srcOrd="0" destOrd="0" parTransId="{5979A9B5-1767-49AE-9989-7D9EE8A0D92B}" sibTransId="{CED13810-0945-4FBD-8BB7-9D42D19F3CA4}"/>
    <dgm:cxn modelId="{BAE672E3-F0CA-4184-ADDA-547BA43E9103}" type="presOf" srcId="{B59FB69A-5CCB-47DC-8B2A-E964704FA831}" destId="{0CBA5CE6-961B-4FC2-A3EA-149F145542F4}" srcOrd="0" destOrd="0" presId="urn:microsoft.com/office/officeart/2005/8/layout/list1"/>
    <dgm:cxn modelId="{230C3C51-1273-49D8-BCD2-989B41AC1B6F}" srcId="{B59FB69A-5CCB-47DC-8B2A-E964704FA831}" destId="{C8FFB626-74F6-41B4-AEB7-092C3C863FC9}" srcOrd="0" destOrd="0" parTransId="{5CE0E487-0667-4202-A876-10229F54A54E}" sibTransId="{8EE58DFE-71C2-4AC4-BFE4-906927A10970}"/>
    <dgm:cxn modelId="{CD62BA70-654E-45E2-AC0E-91F9FA837941}" type="presOf" srcId="{C8FFB626-74F6-41B4-AEB7-092C3C863FC9}" destId="{5CC39A4F-8EDB-45F1-A63E-73DADA2E7691}" srcOrd="0" destOrd="0" presId="urn:microsoft.com/office/officeart/2005/8/layout/list1"/>
    <dgm:cxn modelId="{AA097729-128F-4D4E-B484-B1B0CF47C823}" srcId="{B59FB69A-5CCB-47DC-8B2A-E964704FA831}" destId="{59E08508-54CD-4A10-8058-1BCC6B7A9C95}" srcOrd="1" destOrd="0" parTransId="{75EE056D-7B1C-45DF-A858-01B3DEBCF120}" sibTransId="{12C18987-0583-469A-9818-3423C92A36EE}"/>
    <dgm:cxn modelId="{5A6FCD70-00D3-47E2-B5BB-99DEA45D1758}" srcId="{B59FB69A-5CCB-47DC-8B2A-E964704FA831}" destId="{61C45BED-4972-4C77-B3F0-0E01E0D4B266}" srcOrd="2" destOrd="0" parTransId="{3C10BC51-5532-48D0-B0DA-51E4FD05B746}" sibTransId="{3B0E1914-C621-4BA4-8540-3FC9A10158B9}"/>
    <dgm:cxn modelId="{8CCC6D7B-8240-4A1A-8667-BC60C595548E}" type="presOf" srcId="{700490DE-3F34-4D7F-8D7E-E04700CE5337}" destId="{A5085EBE-0F22-4B19-A46F-83D7F7DB9FA1}" srcOrd="0" destOrd="0" presId="urn:microsoft.com/office/officeart/2005/8/layout/list1"/>
    <dgm:cxn modelId="{2DE550B5-7B3B-48A2-848C-A095F38AC83C}" type="presOf" srcId="{61C45BED-4972-4C77-B3F0-0E01E0D4B266}" destId="{5CC39A4F-8EDB-45F1-A63E-73DADA2E7691}" srcOrd="0" destOrd="2" presId="urn:microsoft.com/office/officeart/2005/8/layout/list1"/>
    <dgm:cxn modelId="{08EA0C62-45FB-4D3A-B5FB-790546DA2242}" type="presOf" srcId="{B59FB69A-5CCB-47DC-8B2A-E964704FA831}" destId="{74DC27BB-82B8-497E-8849-139DE4EA7F94}" srcOrd="1" destOrd="0" presId="urn:microsoft.com/office/officeart/2005/8/layout/list1"/>
    <dgm:cxn modelId="{E84C2F6A-26EA-4C80-B6AD-F2A82D3BBFD9}" type="presOf" srcId="{59E08508-54CD-4A10-8058-1BCC6B7A9C95}" destId="{5CC39A4F-8EDB-45F1-A63E-73DADA2E7691}" srcOrd="0" destOrd="1" presId="urn:microsoft.com/office/officeart/2005/8/layout/list1"/>
    <dgm:cxn modelId="{F3813167-9538-4A27-A86E-2FE7FF32EFE9}" type="presParOf" srcId="{A5085EBE-0F22-4B19-A46F-83D7F7DB9FA1}" destId="{3B75C226-1706-4C63-B0C3-C3315CA1FD47}" srcOrd="0" destOrd="0" presId="urn:microsoft.com/office/officeart/2005/8/layout/list1"/>
    <dgm:cxn modelId="{3B24E452-6CDA-484D-AB7E-B2ABA0EBE581}" type="presParOf" srcId="{3B75C226-1706-4C63-B0C3-C3315CA1FD47}" destId="{0CBA5CE6-961B-4FC2-A3EA-149F145542F4}" srcOrd="0" destOrd="0" presId="urn:microsoft.com/office/officeart/2005/8/layout/list1"/>
    <dgm:cxn modelId="{A56D6F14-5C16-4317-B692-2F7BCE842E6A}" type="presParOf" srcId="{3B75C226-1706-4C63-B0C3-C3315CA1FD47}" destId="{74DC27BB-82B8-497E-8849-139DE4EA7F94}" srcOrd="1" destOrd="0" presId="urn:microsoft.com/office/officeart/2005/8/layout/list1"/>
    <dgm:cxn modelId="{5309F7A5-D5D0-487B-97D1-67DFEDFE3661}" type="presParOf" srcId="{A5085EBE-0F22-4B19-A46F-83D7F7DB9FA1}" destId="{4126612C-5D40-4C00-92B7-0149168A6864}" srcOrd="1" destOrd="0" presId="urn:microsoft.com/office/officeart/2005/8/layout/list1"/>
    <dgm:cxn modelId="{E86A6CDA-EBC9-4D65-A19B-88DB2A820DE4}" type="presParOf" srcId="{A5085EBE-0F22-4B19-A46F-83D7F7DB9FA1}" destId="{5CC39A4F-8EDB-45F1-A63E-73DADA2E7691}" srcOrd="2" destOrd="0" presId="urn:microsoft.com/office/officeart/2005/8/layout/list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FD8037-E92C-4901-B966-AD63BFCD65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445444-1A55-4732-9095-6C0A9AB9844C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ผู้มีสิทธิมีหน้าที่แจ้งการเลือกสิทธิ หรือเปลี่ยนแปลงสิทธิ</a:t>
          </a:r>
          <a:r>
            <a:rPr lang="th-TH" sz="3200" b="1" u="none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ภายใน 1 เดือน                            </a:t>
          </a:r>
          <a:r>
            <a:rPr lang="th-TH" sz="32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นับจากมีการเปลี่ยนแปลง หากไม่แจ้งถือว่าประสงค์ใช้สิทธิราชการ</a:t>
          </a:r>
          <a:endParaRPr lang="en-US" sz="3200" b="1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BB6EFA36-5BF6-4FED-BDCC-A7D9001A8C9E}" type="parTrans" cxnId="{52E87526-9320-4FC4-8B62-BABF4EFE4104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EE3670A9-A39A-4169-935E-A7C8FBF1AD9A}" type="sibTrans" cxnId="{52E87526-9320-4FC4-8B62-BABF4EFE4104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C8525B80-A39B-442E-841B-A85823892151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ผู้มีสิทธิสามารถแจ้งเปลี่ยนแปลงสิทธิได้ปีละ 1 ครั้ง (ภายในเดือนตุลาคม</a:t>
          </a:r>
        </a:p>
        <a:p>
          <a:r>
            <a: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ของทุกปี) หากไม่แจ้งถือว่าไม่ประสงค์เปลี่ยนแปลง</a:t>
          </a:r>
          <a:endParaRPr lang="en-US" sz="32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FAAB8C5-387F-484D-9BB1-C5B2C60D4542}" type="parTrans" cxnId="{D405CB30-ABB5-49DF-9075-2C74A52AB3AA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07657E32-D6B6-4DFD-9EDD-8DCD4341206E}" type="sibTrans" cxnId="{D405CB30-ABB5-49DF-9075-2C74A52AB3AA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611F9CF0-F4BE-4934-B206-A1EFF4ADD0E9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ข้อมูลผู้มีสิทธิ 2 สิทธิที่อยู่ในฐานข้อมูลบุคลากรภาครัฐก่อนวันที่ 29 กันยายน 2553 กรมบัญชีกลางจะปรับให้ใช้สิทธิราชการ จนกว่าจะมีการแจ้งเปลี่ยนแปลง                         (ภายในธันวาคม 2553) หากไม่แจ้งถือว่าไม่ประสงค์เปลี่ยนแปลง</a:t>
          </a:r>
          <a:endParaRPr lang="en-US" sz="28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A1E7C5EF-4CD3-4B91-A57D-3F638881C936}" type="parTrans" cxnId="{FBD1356B-2C35-4778-A3CB-B9B9DCB9CF20}">
      <dgm:prSet/>
      <dgm:spPr/>
      <dgm:t>
        <a:bodyPr/>
        <a:lstStyle/>
        <a:p>
          <a:endParaRPr lang="en-US" sz="200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223CCCE6-EC62-4D24-8801-37E542B660E9}" type="sibTrans" cxnId="{FBD1356B-2C35-4778-A3CB-B9B9DCB9CF20}">
      <dgm:prSet/>
      <dgm:spPr/>
      <dgm:t>
        <a:bodyPr/>
        <a:lstStyle/>
        <a:p>
          <a:endParaRPr lang="en-US" sz="200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AB85EEBE-ACA7-4D93-8A22-B45F73086330}" type="pres">
      <dgm:prSet presAssocID="{3FFD8037-E92C-4901-B966-AD63BFCD65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7BB08-C5FF-49A2-9AC9-427DF683B12B}" type="pres">
      <dgm:prSet presAssocID="{13445444-1A55-4732-9095-6C0A9AB9844C}" presName="node" presStyleLbl="node1" presStyleIdx="0" presStyleCnt="3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65EDC-44C6-4014-987B-FC4E366497A7}" type="pres">
      <dgm:prSet presAssocID="{EE3670A9-A39A-4169-935E-A7C8FBF1AD9A}" presName="sibTrans" presStyleCnt="0"/>
      <dgm:spPr/>
      <dgm:t>
        <a:bodyPr/>
        <a:lstStyle/>
        <a:p>
          <a:endParaRPr lang="en-US"/>
        </a:p>
      </dgm:t>
    </dgm:pt>
    <dgm:pt modelId="{B3B52E1E-325F-4229-9D6B-7C556327B858}" type="pres">
      <dgm:prSet presAssocID="{C8525B80-A39B-442E-841B-A85823892151}" presName="node" presStyleLbl="node1" presStyleIdx="1" presStyleCnt="3" custScaleX="44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ECD9F-05E3-4718-97EA-3A1F615F9093}" type="pres">
      <dgm:prSet presAssocID="{07657E32-D6B6-4DFD-9EDD-8DCD4341206E}" presName="sibTrans" presStyleCnt="0"/>
      <dgm:spPr/>
      <dgm:t>
        <a:bodyPr/>
        <a:lstStyle/>
        <a:p>
          <a:endParaRPr lang="en-US"/>
        </a:p>
      </dgm:t>
    </dgm:pt>
    <dgm:pt modelId="{BF2E46ED-A5D2-4232-A4A3-64CC3C90BFBD}" type="pres">
      <dgm:prSet presAssocID="{611F9CF0-F4BE-4934-B206-A1EFF4ADD0E9}" presName="node" presStyleLbl="node1" presStyleIdx="2" presStyleCnt="3" custScaleX="443758" custScaleY="152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1356B-2C35-4778-A3CB-B9B9DCB9CF20}" srcId="{3FFD8037-E92C-4901-B966-AD63BFCD6573}" destId="{611F9CF0-F4BE-4934-B206-A1EFF4ADD0E9}" srcOrd="2" destOrd="0" parTransId="{A1E7C5EF-4CD3-4B91-A57D-3F638881C936}" sibTransId="{223CCCE6-EC62-4D24-8801-37E542B660E9}"/>
    <dgm:cxn modelId="{B869C1E5-2EFB-4BD0-8581-728E6443BC2E}" type="presOf" srcId="{611F9CF0-F4BE-4934-B206-A1EFF4ADD0E9}" destId="{BF2E46ED-A5D2-4232-A4A3-64CC3C90BFBD}" srcOrd="0" destOrd="0" presId="urn:microsoft.com/office/officeart/2005/8/layout/default"/>
    <dgm:cxn modelId="{5547B41D-B5EA-43B2-BF5E-3EA6B5FC952E}" type="presOf" srcId="{3FFD8037-E92C-4901-B966-AD63BFCD6573}" destId="{AB85EEBE-ACA7-4D93-8A22-B45F73086330}" srcOrd="0" destOrd="0" presId="urn:microsoft.com/office/officeart/2005/8/layout/default"/>
    <dgm:cxn modelId="{D834C249-E405-460A-BFF8-C34B48A13F44}" type="presOf" srcId="{13445444-1A55-4732-9095-6C0A9AB9844C}" destId="{CA77BB08-C5FF-49A2-9AC9-427DF683B12B}" srcOrd="0" destOrd="0" presId="urn:microsoft.com/office/officeart/2005/8/layout/default"/>
    <dgm:cxn modelId="{D405CB30-ABB5-49DF-9075-2C74A52AB3AA}" srcId="{3FFD8037-E92C-4901-B966-AD63BFCD6573}" destId="{C8525B80-A39B-442E-841B-A85823892151}" srcOrd="1" destOrd="0" parTransId="{5FAAB8C5-387F-484D-9BB1-C5B2C60D4542}" sibTransId="{07657E32-D6B6-4DFD-9EDD-8DCD4341206E}"/>
    <dgm:cxn modelId="{7F7999EC-C922-4000-82AD-AF739A3B0588}" type="presOf" srcId="{C8525B80-A39B-442E-841B-A85823892151}" destId="{B3B52E1E-325F-4229-9D6B-7C556327B858}" srcOrd="0" destOrd="0" presId="urn:microsoft.com/office/officeart/2005/8/layout/default"/>
    <dgm:cxn modelId="{52E87526-9320-4FC4-8B62-BABF4EFE4104}" srcId="{3FFD8037-E92C-4901-B966-AD63BFCD6573}" destId="{13445444-1A55-4732-9095-6C0A9AB9844C}" srcOrd="0" destOrd="0" parTransId="{BB6EFA36-5BF6-4FED-BDCC-A7D9001A8C9E}" sibTransId="{EE3670A9-A39A-4169-935E-A7C8FBF1AD9A}"/>
    <dgm:cxn modelId="{73C35ECD-342D-44E3-8E25-E3FA9A2A87E4}" type="presParOf" srcId="{AB85EEBE-ACA7-4D93-8A22-B45F73086330}" destId="{CA77BB08-C5FF-49A2-9AC9-427DF683B12B}" srcOrd="0" destOrd="0" presId="urn:microsoft.com/office/officeart/2005/8/layout/default"/>
    <dgm:cxn modelId="{616F961D-2FCC-4782-B045-D6B760A43ED3}" type="presParOf" srcId="{AB85EEBE-ACA7-4D93-8A22-B45F73086330}" destId="{BAF65EDC-44C6-4014-987B-FC4E366497A7}" srcOrd="1" destOrd="0" presId="urn:microsoft.com/office/officeart/2005/8/layout/default"/>
    <dgm:cxn modelId="{EC8EBA05-8424-4E91-9ACC-BC4463A988A1}" type="presParOf" srcId="{AB85EEBE-ACA7-4D93-8A22-B45F73086330}" destId="{B3B52E1E-325F-4229-9D6B-7C556327B858}" srcOrd="2" destOrd="0" presId="urn:microsoft.com/office/officeart/2005/8/layout/default"/>
    <dgm:cxn modelId="{D7D0E0C5-E79A-45C4-A05D-175F701CEFA1}" type="presParOf" srcId="{AB85EEBE-ACA7-4D93-8A22-B45F73086330}" destId="{755ECD9F-05E3-4718-97EA-3A1F615F9093}" srcOrd="3" destOrd="0" presId="urn:microsoft.com/office/officeart/2005/8/layout/default"/>
    <dgm:cxn modelId="{37FDC35A-7AF2-4FD9-A697-CA72241FB8D9}" type="presParOf" srcId="{AB85EEBE-ACA7-4D93-8A22-B45F73086330}" destId="{BF2E46ED-A5D2-4232-A4A3-64CC3C90BFBD}" srcOrd="4" destOrd="0" presId="urn:microsoft.com/office/officeart/2005/8/layout/default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69CFC3-DE23-431E-9A3B-6D4BB9E7E2AF}" type="doc">
      <dgm:prSet loTypeId="urn:microsoft.com/office/officeart/2005/8/layout/chart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0571F0-7154-4D4F-A9E2-277B63E116A7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rPr>
            <a:t>ค่าอุปกรณ์อวัยวะเทียม</a:t>
          </a:r>
          <a:endParaRPr lang="en-US" sz="2800" b="1" dirty="0">
            <a:solidFill>
              <a:schemeClr val="accent5">
                <a:lumMod val="20000"/>
                <a:lumOff val="8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C5262B2F-F3BC-4A00-8B07-B9AEBA4DE611}" type="parTrans" cxnId="{C2FC7663-16ED-4266-864E-063D77E52E5E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052D5AD-FA9E-48B4-8CA0-9757893F2536}" type="sibTrans" cxnId="{C2FC7663-16ED-4266-864E-063D77E52E5E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C04B3FE-64E9-4117-9A91-B6330284C4F5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ค่าใช้จ่ายอื่น</a:t>
          </a:r>
          <a:endParaRPr lang="en-US" b="1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45181D23-3057-489E-85B5-AB62014A3310}" type="parTrans" cxnId="{4C40F310-6DA5-4426-8E0D-202387D22731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DC2BE49-A6F2-454F-9B7A-D27DDFE85C59}" type="sibTrans" cxnId="{4C40F310-6DA5-4426-8E0D-202387D22731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2AE465D-8389-48A3-AF0E-CE42FB8AD2D9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ค่ายา</a:t>
          </a:r>
          <a:endParaRPr lang="en-US" sz="36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242BFD6-4F88-4158-B419-14AB28B498A4}" type="parTrans" cxnId="{CE550066-3652-4BD8-AF15-EE1A63226D7E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B4206D1-D653-487B-9470-345BBBD1D4A4}" type="sibTrans" cxnId="{CE550066-3652-4BD8-AF15-EE1A63226D7E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8EEEA09-4F01-4AEB-85E3-8EC35804356E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ค่าฟื้นฟูสมรรถภาพ</a:t>
          </a:r>
          <a:endParaRPr lang="en-US" sz="24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9E2ADF4B-A175-4E75-88E6-2D5543AD80EC}" type="parTrans" cxnId="{5E9970E0-9CBB-420E-B4C2-259A5B1FC5FE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EA2578E-3F59-4BC3-846B-3B92F86C2935}" type="sibTrans" cxnId="{5E9970E0-9CBB-420E-B4C2-259A5B1FC5FE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456F13A-D96F-4E67-BE85-07D241057A04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ค่าเสริมสร้างสุขภาพ ป้องกันโรค</a:t>
          </a:r>
          <a:endParaRPr lang="en-US" sz="24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F10FE03-21E5-46BE-84DE-6B9D2FD614B6}" type="parTrans" cxnId="{BA9DA1AC-69CD-4BF9-92D7-B2903217E2CD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60BC071-F889-4E72-9A6A-BC4884FC608F}" type="sibTrans" cxnId="{BA9DA1AC-69CD-4BF9-92D7-B2903217E2CD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AE1E8312-0A1A-440A-B944-593F04D6A535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ค่าห้องและอาหาร</a:t>
          </a:r>
          <a:endParaRPr lang="en-US" sz="2800" b="1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2F93770D-2EC1-4BD3-BEE6-DA6E63F4DE86}" type="parTrans" cxnId="{366DD9CF-BAB5-4BF5-9644-9E8F05626913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B68915D-7C83-4FA1-AEFD-BB49381C7334}" type="sibTrans" cxnId="{366DD9CF-BAB5-4BF5-9644-9E8F05626913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D2F7ED8-88E8-4A9F-9B6D-5FDD51474AF8}">
      <dgm:prSet phldrT="[ข้อความ]" custT="1"/>
      <dgm:spPr/>
      <dgm:t>
        <a:bodyPr/>
        <a:lstStyle/>
        <a:p>
          <a:r>
            <a:rPr lang="th-TH" sz="24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ค่าบริการ ตรวจวิเคราะห์โรค</a:t>
          </a:r>
          <a:endParaRPr lang="en-US" sz="24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34BD9ED-41E6-440E-A36D-B05EBDD058F6}" type="parTrans" cxnId="{70EA82FC-C27A-407A-87BE-E33D6EF48BA7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6CD3591-C29B-40CF-B3FF-72A117EAC627}" type="sibTrans" cxnId="{70EA82FC-C27A-407A-87BE-E33D6EF48BA7}">
      <dgm:prSet/>
      <dgm:spPr/>
      <dgm:t>
        <a:bodyPr/>
        <a:lstStyle/>
        <a:p>
          <a:endParaRPr lang="en-US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01C4259-88E4-40E4-9F85-3108D271CB4D}" type="pres">
      <dgm:prSet presAssocID="{4769CFC3-DE23-431E-9A3B-6D4BB9E7E2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B65627-5ABB-4C32-85B2-FE2968F1F94D}" type="pres">
      <dgm:prSet presAssocID="{4769CFC3-DE23-431E-9A3B-6D4BB9E7E2AF}" presName="wedge1" presStyleLbl="node1" presStyleIdx="0" presStyleCnt="7" custLinFactNeighborX="-14458" custLinFactNeighborY="-4535"/>
      <dgm:spPr/>
      <dgm:t>
        <a:bodyPr/>
        <a:lstStyle/>
        <a:p>
          <a:endParaRPr lang="en-US"/>
        </a:p>
      </dgm:t>
    </dgm:pt>
    <dgm:pt modelId="{1EBCACE4-0FC5-434F-99F3-D2AE9A174BE6}" type="pres">
      <dgm:prSet presAssocID="{4769CFC3-DE23-431E-9A3B-6D4BB9E7E2A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BF263-449F-4232-A07B-B61B8AA35B4B}" type="pres">
      <dgm:prSet presAssocID="{4769CFC3-DE23-431E-9A3B-6D4BB9E7E2AF}" presName="wedge2" presStyleLbl="node1" presStyleIdx="1" presStyleCnt="7" custLinFactNeighborX="-5210" custLinFactNeighborY="-7087"/>
      <dgm:spPr/>
      <dgm:t>
        <a:bodyPr/>
        <a:lstStyle/>
        <a:p>
          <a:endParaRPr lang="en-US"/>
        </a:p>
      </dgm:t>
    </dgm:pt>
    <dgm:pt modelId="{D02AEFAC-3001-4E3A-9B78-A126FBD5F5FC}" type="pres">
      <dgm:prSet presAssocID="{4769CFC3-DE23-431E-9A3B-6D4BB9E7E2A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3C487-D2CE-487F-8E76-75768647CE79}" type="pres">
      <dgm:prSet presAssocID="{4769CFC3-DE23-431E-9A3B-6D4BB9E7E2AF}" presName="wedge3" presStyleLbl="node1" presStyleIdx="2" presStyleCnt="7" custLinFactNeighborX="-7302" custLinFactNeighborY="-2902"/>
      <dgm:spPr/>
      <dgm:t>
        <a:bodyPr/>
        <a:lstStyle/>
        <a:p>
          <a:endParaRPr lang="en-US"/>
        </a:p>
      </dgm:t>
    </dgm:pt>
    <dgm:pt modelId="{6E64D68B-9804-4F51-88F0-1879AE1E0931}" type="pres">
      <dgm:prSet presAssocID="{4769CFC3-DE23-431E-9A3B-6D4BB9E7E2A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6F4F2-8606-4425-944D-C63DC2FE17A2}" type="pres">
      <dgm:prSet presAssocID="{4769CFC3-DE23-431E-9A3B-6D4BB9E7E2AF}" presName="wedge4" presStyleLbl="node1" presStyleIdx="3" presStyleCnt="7" custLinFactNeighborX="-13580" custLinFactNeighborY="-809"/>
      <dgm:spPr/>
      <dgm:t>
        <a:bodyPr/>
        <a:lstStyle/>
        <a:p>
          <a:endParaRPr lang="en-US"/>
        </a:p>
      </dgm:t>
    </dgm:pt>
    <dgm:pt modelId="{EC007B3C-78BB-4C85-8C28-7D6F081E909A}" type="pres">
      <dgm:prSet presAssocID="{4769CFC3-DE23-431E-9A3B-6D4BB9E7E2A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84C7A-A603-482C-9639-E93E4E7E6FD4}" type="pres">
      <dgm:prSet presAssocID="{4769CFC3-DE23-431E-9A3B-6D4BB9E7E2AF}" presName="wedge5" presStyleLbl="node1" presStyleIdx="4" presStyleCnt="7" custLinFactNeighborX="-19871" custLinFactNeighborY="-297"/>
      <dgm:spPr/>
      <dgm:t>
        <a:bodyPr/>
        <a:lstStyle/>
        <a:p>
          <a:endParaRPr lang="en-US"/>
        </a:p>
      </dgm:t>
    </dgm:pt>
    <dgm:pt modelId="{4EE10DED-D612-444F-BD25-FD4837BD2008}" type="pres">
      <dgm:prSet presAssocID="{4769CFC3-DE23-431E-9A3B-6D4BB9E7E2A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8484B-87F5-4D85-A54F-CD11D3152282}" type="pres">
      <dgm:prSet presAssocID="{4769CFC3-DE23-431E-9A3B-6D4BB9E7E2AF}" presName="wedge6" presStyleLbl="node1" presStyleIdx="5" presStyleCnt="7" custLinFactNeighborX="-21470" custLinFactNeighborY="-6694"/>
      <dgm:spPr/>
      <dgm:t>
        <a:bodyPr/>
        <a:lstStyle/>
        <a:p>
          <a:endParaRPr lang="en-US"/>
        </a:p>
      </dgm:t>
    </dgm:pt>
    <dgm:pt modelId="{8167BA2B-E30A-42FD-818C-E93A28D20B24}" type="pres">
      <dgm:prSet presAssocID="{4769CFC3-DE23-431E-9A3B-6D4BB9E7E2A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FDEBF-A4DB-48C0-B14B-B08CD203A8FC}" type="pres">
      <dgm:prSet presAssocID="{4769CFC3-DE23-431E-9A3B-6D4BB9E7E2AF}" presName="wedge7" presStyleLbl="node1" presStyleIdx="6" presStyleCnt="7" custScaleY="98295" custLinFactNeighborX="-18271" custLinFactNeighborY="-16289"/>
      <dgm:spPr/>
      <dgm:t>
        <a:bodyPr/>
        <a:lstStyle/>
        <a:p>
          <a:endParaRPr lang="en-US"/>
        </a:p>
      </dgm:t>
    </dgm:pt>
    <dgm:pt modelId="{28C8543B-2C9D-4E74-8450-7CF1538DA30A}" type="pres">
      <dgm:prSet presAssocID="{4769CFC3-DE23-431E-9A3B-6D4BB9E7E2A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C4969-D70E-4E47-80DA-3772F52F4E74}" type="presOf" srcId="{8D2F7ED8-88E8-4A9F-9B6D-5FDD51474AF8}" destId="{D02AEFAC-3001-4E3A-9B78-A126FBD5F5FC}" srcOrd="1" destOrd="0" presId="urn:microsoft.com/office/officeart/2005/8/layout/chart3"/>
    <dgm:cxn modelId="{7074D444-F1CA-45C5-940B-D30856740546}" type="presOf" srcId="{18EEEA09-4F01-4AEB-85E3-8EC35804356E}" destId="{4EE10DED-D612-444F-BD25-FD4837BD2008}" srcOrd="1" destOrd="0" presId="urn:microsoft.com/office/officeart/2005/8/layout/chart3"/>
    <dgm:cxn modelId="{78A7B384-7EC1-4EC7-A5EF-7268B5479A05}" type="presOf" srcId="{32AE465D-8389-48A3-AF0E-CE42FB8AD2D9}" destId="{737FDEBF-A4DB-48C0-B14B-B08CD203A8FC}" srcOrd="0" destOrd="0" presId="urn:microsoft.com/office/officeart/2005/8/layout/chart3"/>
    <dgm:cxn modelId="{09791E7F-3F68-4C8C-8B20-FE21CF7E1E2B}" type="presOf" srcId="{18EEEA09-4F01-4AEB-85E3-8EC35804356E}" destId="{74484C7A-A603-482C-9639-E93E4E7E6FD4}" srcOrd="0" destOrd="0" presId="urn:microsoft.com/office/officeart/2005/8/layout/chart3"/>
    <dgm:cxn modelId="{42D4660E-9174-4E30-B17D-7BFAB41DEBBC}" type="presOf" srcId="{5456F13A-D96F-4E67-BE85-07D241057A04}" destId="{6046F4F2-8606-4425-944D-C63DC2FE17A2}" srcOrd="0" destOrd="0" presId="urn:microsoft.com/office/officeart/2005/8/layout/chart3"/>
    <dgm:cxn modelId="{CE550066-3652-4BD8-AF15-EE1A63226D7E}" srcId="{4769CFC3-DE23-431E-9A3B-6D4BB9E7E2AF}" destId="{32AE465D-8389-48A3-AF0E-CE42FB8AD2D9}" srcOrd="6" destOrd="0" parTransId="{C242BFD6-4F88-4158-B419-14AB28B498A4}" sibTransId="{8B4206D1-D653-487B-9470-345BBBD1D4A4}"/>
    <dgm:cxn modelId="{D4414342-F7C0-48D5-B202-EE3F230A9491}" type="presOf" srcId="{DC04B3FE-64E9-4117-9A91-B6330284C4F5}" destId="{4548484B-87F5-4D85-A54F-CD11D3152282}" srcOrd="0" destOrd="0" presId="urn:microsoft.com/office/officeart/2005/8/layout/chart3"/>
    <dgm:cxn modelId="{682EAEF8-FB10-44A5-A99E-558794424938}" type="presOf" srcId="{32AE465D-8389-48A3-AF0E-CE42FB8AD2D9}" destId="{28C8543B-2C9D-4E74-8450-7CF1538DA30A}" srcOrd="1" destOrd="0" presId="urn:microsoft.com/office/officeart/2005/8/layout/chart3"/>
    <dgm:cxn modelId="{70EA82FC-C27A-407A-87BE-E33D6EF48BA7}" srcId="{4769CFC3-DE23-431E-9A3B-6D4BB9E7E2AF}" destId="{8D2F7ED8-88E8-4A9F-9B6D-5FDD51474AF8}" srcOrd="1" destOrd="0" parTransId="{034BD9ED-41E6-440E-A36D-B05EBDD058F6}" sibTransId="{56CD3591-C29B-40CF-B3FF-72A117EAC627}"/>
    <dgm:cxn modelId="{B5C9E355-F0D2-4502-97E9-C8E9810DE506}" type="presOf" srcId="{AE1E8312-0A1A-440A-B944-593F04D6A535}" destId="{6E64D68B-9804-4F51-88F0-1879AE1E0931}" srcOrd="1" destOrd="0" presId="urn:microsoft.com/office/officeart/2005/8/layout/chart3"/>
    <dgm:cxn modelId="{75921846-6DC3-4B09-8EF4-0A23635D5993}" type="presOf" srcId="{5456F13A-D96F-4E67-BE85-07D241057A04}" destId="{EC007B3C-78BB-4C85-8C28-7D6F081E909A}" srcOrd="1" destOrd="0" presId="urn:microsoft.com/office/officeart/2005/8/layout/chart3"/>
    <dgm:cxn modelId="{85D8AED4-D3B1-4179-AE57-9F76E94DB299}" type="presOf" srcId="{6E0571F0-7154-4D4F-A9E2-277B63E116A7}" destId="{FAB65627-5ABB-4C32-85B2-FE2968F1F94D}" srcOrd="0" destOrd="0" presId="urn:microsoft.com/office/officeart/2005/8/layout/chart3"/>
    <dgm:cxn modelId="{4C40F310-6DA5-4426-8E0D-202387D22731}" srcId="{4769CFC3-DE23-431E-9A3B-6D4BB9E7E2AF}" destId="{DC04B3FE-64E9-4117-9A91-B6330284C4F5}" srcOrd="5" destOrd="0" parTransId="{45181D23-3057-489E-85B5-AB62014A3310}" sibTransId="{CDC2BE49-A6F2-454F-9B7A-D27DDFE85C59}"/>
    <dgm:cxn modelId="{C2FC7663-16ED-4266-864E-063D77E52E5E}" srcId="{4769CFC3-DE23-431E-9A3B-6D4BB9E7E2AF}" destId="{6E0571F0-7154-4D4F-A9E2-277B63E116A7}" srcOrd="0" destOrd="0" parTransId="{C5262B2F-F3BC-4A00-8B07-B9AEBA4DE611}" sibTransId="{2052D5AD-FA9E-48B4-8CA0-9757893F2536}"/>
    <dgm:cxn modelId="{5E9970E0-9CBB-420E-B4C2-259A5B1FC5FE}" srcId="{4769CFC3-DE23-431E-9A3B-6D4BB9E7E2AF}" destId="{18EEEA09-4F01-4AEB-85E3-8EC35804356E}" srcOrd="4" destOrd="0" parTransId="{9E2ADF4B-A175-4E75-88E6-2D5543AD80EC}" sibTransId="{5EA2578E-3F59-4BC3-846B-3B92F86C2935}"/>
    <dgm:cxn modelId="{E4799C95-BA9E-4A72-9F79-2E6521893845}" type="presOf" srcId="{4769CFC3-DE23-431E-9A3B-6D4BB9E7E2AF}" destId="{201C4259-88E4-40E4-9F85-3108D271CB4D}" srcOrd="0" destOrd="0" presId="urn:microsoft.com/office/officeart/2005/8/layout/chart3"/>
    <dgm:cxn modelId="{F9C0E65E-4610-4003-9B24-1F34F76DF8F9}" type="presOf" srcId="{DC04B3FE-64E9-4117-9A91-B6330284C4F5}" destId="{8167BA2B-E30A-42FD-818C-E93A28D20B24}" srcOrd="1" destOrd="0" presId="urn:microsoft.com/office/officeart/2005/8/layout/chart3"/>
    <dgm:cxn modelId="{DBA1C7FE-CE01-4871-BDF4-5A24CE55C7BB}" type="presOf" srcId="{AE1E8312-0A1A-440A-B944-593F04D6A535}" destId="{CDE3C487-D2CE-487F-8E76-75768647CE79}" srcOrd="0" destOrd="0" presId="urn:microsoft.com/office/officeart/2005/8/layout/chart3"/>
    <dgm:cxn modelId="{28CFA462-5E0A-4977-8CB2-101EF49F0BAA}" type="presOf" srcId="{6E0571F0-7154-4D4F-A9E2-277B63E116A7}" destId="{1EBCACE4-0FC5-434F-99F3-D2AE9A174BE6}" srcOrd="1" destOrd="0" presId="urn:microsoft.com/office/officeart/2005/8/layout/chart3"/>
    <dgm:cxn modelId="{06C3102B-C721-4BE1-8B2A-E5DB15AFF126}" type="presOf" srcId="{8D2F7ED8-88E8-4A9F-9B6D-5FDD51474AF8}" destId="{7CBBF263-449F-4232-A07B-B61B8AA35B4B}" srcOrd="0" destOrd="0" presId="urn:microsoft.com/office/officeart/2005/8/layout/chart3"/>
    <dgm:cxn modelId="{366DD9CF-BAB5-4BF5-9644-9E8F05626913}" srcId="{4769CFC3-DE23-431E-9A3B-6D4BB9E7E2AF}" destId="{AE1E8312-0A1A-440A-B944-593F04D6A535}" srcOrd="2" destOrd="0" parTransId="{2F93770D-2EC1-4BD3-BEE6-DA6E63F4DE86}" sibTransId="{CB68915D-7C83-4FA1-AEFD-BB49381C7334}"/>
    <dgm:cxn modelId="{BA9DA1AC-69CD-4BF9-92D7-B2903217E2CD}" srcId="{4769CFC3-DE23-431E-9A3B-6D4BB9E7E2AF}" destId="{5456F13A-D96F-4E67-BE85-07D241057A04}" srcOrd="3" destOrd="0" parTransId="{3F10FE03-21E5-46BE-84DE-6B9D2FD614B6}" sibTransId="{060BC071-F889-4E72-9A6A-BC4884FC608F}"/>
    <dgm:cxn modelId="{07DC5D18-83B0-4DDF-A023-B82F4F53D42F}" type="presParOf" srcId="{201C4259-88E4-40E4-9F85-3108D271CB4D}" destId="{FAB65627-5ABB-4C32-85B2-FE2968F1F94D}" srcOrd="0" destOrd="0" presId="urn:microsoft.com/office/officeart/2005/8/layout/chart3"/>
    <dgm:cxn modelId="{00CD64D5-4E3D-48E2-A82C-B41673601079}" type="presParOf" srcId="{201C4259-88E4-40E4-9F85-3108D271CB4D}" destId="{1EBCACE4-0FC5-434F-99F3-D2AE9A174BE6}" srcOrd="1" destOrd="0" presId="urn:microsoft.com/office/officeart/2005/8/layout/chart3"/>
    <dgm:cxn modelId="{B8651E17-932D-4AC1-AFC0-CA8D35543390}" type="presParOf" srcId="{201C4259-88E4-40E4-9F85-3108D271CB4D}" destId="{7CBBF263-449F-4232-A07B-B61B8AA35B4B}" srcOrd="2" destOrd="0" presId="urn:microsoft.com/office/officeart/2005/8/layout/chart3"/>
    <dgm:cxn modelId="{3B5D183C-F098-482D-B282-7E35CD210444}" type="presParOf" srcId="{201C4259-88E4-40E4-9F85-3108D271CB4D}" destId="{D02AEFAC-3001-4E3A-9B78-A126FBD5F5FC}" srcOrd="3" destOrd="0" presId="urn:microsoft.com/office/officeart/2005/8/layout/chart3"/>
    <dgm:cxn modelId="{32D35AF7-0E7E-4B3A-B3BB-6563ABF978C4}" type="presParOf" srcId="{201C4259-88E4-40E4-9F85-3108D271CB4D}" destId="{CDE3C487-D2CE-487F-8E76-75768647CE79}" srcOrd="4" destOrd="0" presId="urn:microsoft.com/office/officeart/2005/8/layout/chart3"/>
    <dgm:cxn modelId="{455CE9B3-77E8-492E-91B0-BC4573BD7665}" type="presParOf" srcId="{201C4259-88E4-40E4-9F85-3108D271CB4D}" destId="{6E64D68B-9804-4F51-88F0-1879AE1E0931}" srcOrd="5" destOrd="0" presId="urn:microsoft.com/office/officeart/2005/8/layout/chart3"/>
    <dgm:cxn modelId="{593318D7-3266-41E0-94D1-DFBE3C4C4294}" type="presParOf" srcId="{201C4259-88E4-40E4-9F85-3108D271CB4D}" destId="{6046F4F2-8606-4425-944D-C63DC2FE17A2}" srcOrd="6" destOrd="0" presId="urn:microsoft.com/office/officeart/2005/8/layout/chart3"/>
    <dgm:cxn modelId="{61A8D833-43A8-44CD-8386-A60447BC52C0}" type="presParOf" srcId="{201C4259-88E4-40E4-9F85-3108D271CB4D}" destId="{EC007B3C-78BB-4C85-8C28-7D6F081E909A}" srcOrd="7" destOrd="0" presId="urn:microsoft.com/office/officeart/2005/8/layout/chart3"/>
    <dgm:cxn modelId="{E0D40159-11DA-4A7D-B9C7-1F9BE381E9BA}" type="presParOf" srcId="{201C4259-88E4-40E4-9F85-3108D271CB4D}" destId="{74484C7A-A603-482C-9639-E93E4E7E6FD4}" srcOrd="8" destOrd="0" presId="urn:microsoft.com/office/officeart/2005/8/layout/chart3"/>
    <dgm:cxn modelId="{74885385-2112-4D8C-8B19-B6937A080AC5}" type="presParOf" srcId="{201C4259-88E4-40E4-9F85-3108D271CB4D}" destId="{4EE10DED-D612-444F-BD25-FD4837BD2008}" srcOrd="9" destOrd="0" presId="urn:microsoft.com/office/officeart/2005/8/layout/chart3"/>
    <dgm:cxn modelId="{24A323DD-D21E-456A-917A-CE32786FA8A5}" type="presParOf" srcId="{201C4259-88E4-40E4-9F85-3108D271CB4D}" destId="{4548484B-87F5-4D85-A54F-CD11D3152282}" srcOrd="10" destOrd="0" presId="urn:microsoft.com/office/officeart/2005/8/layout/chart3"/>
    <dgm:cxn modelId="{D686933C-2970-4ADB-A0EE-C6E5C5A8CBDF}" type="presParOf" srcId="{201C4259-88E4-40E4-9F85-3108D271CB4D}" destId="{8167BA2B-E30A-42FD-818C-E93A28D20B24}" srcOrd="11" destOrd="0" presId="urn:microsoft.com/office/officeart/2005/8/layout/chart3"/>
    <dgm:cxn modelId="{8BF065B7-EF66-41EC-9EE7-8FF33D0BF8E0}" type="presParOf" srcId="{201C4259-88E4-40E4-9F85-3108D271CB4D}" destId="{737FDEBF-A4DB-48C0-B14B-B08CD203A8FC}" srcOrd="12" destOrd="0" presId="urn:microsoft.com/office/officeart/2005/8/layout/chart3"/>
    <dgm:cxn modelId="{A01C285B-9108-4D1D-AB4A-3BCD570584E6}" type="presParOf" srcId="{201C4259-88E4-40E4-9F85-3108D271CB4D}" destId="{28C8543B-2C9D-4E74-8450-7CF1538DA30A}" srcOrd="13" destOrd="0" presId="urn:microsoft.com/office/officeart/2005/8/layout/char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9292136B-2BA7-43B7-BECB-8C5654B43A3A}">
      <dgm:prSet phldrT="[ข้อความ]" custT="1"/>
      <dgm:spPr>
        <a:solidFill>
          <a:srgbClr val="C00000"/>
        </a:solidFill>
      </dgm:spPr>
      <dgm:t>
        <a:bodyPr/>
        <a:lstStyle/>
        <a:p>
          <a:pPr algn="ctr"/>
          <a:r>
            <a:rPr lang="th-TH" sz="3600" b="1" smtClean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ยามะเร็งที่มีค่าใช้จ่ายสูง 6 ชนิด</a:t>
          </a:r>
          <a:endParaRPr lang="en-US" sz="3600" b="1" dirty="0"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 sz="3600">
            <a:solidFill>
              <a:schemeClr val="accent5">
                <a:lumMod val="60000"/>
                <a:lumOff val="4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 sz="3600">
            <a:solidFill>
              <a:schemeClr val="accent5">
                <a:lumMod val="60000"/>
                <a:lumOff val="4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66A9FFC7-A673-456C-8F92-CA729A4949F0}">
      <dgm:prSet phldrT="[ข้อความ]" custT="1"/>
      <dgm:spPr>
        <a:solidFill>
          <a:srgbClr val="00B0F0"/>
        </a:solidFill>
      </dgm:spPr>
      <dgm:t>
        <a:bodyPr/>
        <a:lstStyle/>
        <a:p>
          <a:r>
            <a:rPr lang="th-TH" sz="3600" b="1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ขออนุมัติ         การเบิกยา</a:t>
          </a:r>
          <a:endParaRPr lang="en-US" sz="3600" b="1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 sz="3600">
            <a:solidFill>
              <a:schemeClr val="accent5">
                <a:lumMod val="60000"/>
                <a:lumOff val="4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 sz="3600">
            <a:solidFill>
              <a:schemeClr val="accent5">
                <a:lumMod val="60000"/>
                <a:lumOff val="4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ADAC0CA6-8578-4CF3-B6FA-58B641FCACB7}">
      <dgm:prSet phldrT="[ข้อความ]" custT="1"/>
      <dgm:spPr>
        <a:solidFill>
          <a:srgbClr val="006600"/>
        </a:solidFill>
      </dgm:spPr>
      <dgm:t>
        <a:bodyPr/>
        <a:lstStyle/>
        <a:p>
          <a:r>
            <a:rPr lang="th-TH" sz="3600" b="1" baseline="0" smtClean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เบิกจ่ายตรง</a:t>
          </a:r>
          <a:endParaRPr lang="en-US" sz="3600" b="1" baseline="0" dirty="0"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 sz="3600">
            <a:solidFill>
              <a:schemeClr val="accent5">
                <a:lumMod val="60000"/>
                <a:lumOff val="4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 sz="3600">
            <a:solidFill>
              <a:schemeClr val="accent5">
                <a:lumMod val="60000"/>
                <a:lumOff val="4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3D897A-2469-4499-A2B6-86A267BC17BF}" type="presOf" srcId="{CBF3DB4D-0702-4A52-9A5F-1202AB72C8F0}" destId="{1D5B8037-7768-4D1B-8E4C-B753B7CBE9AD}" srcOrd="0" destOrd="0" presId="urn:microsoft.com/office/officeart/2005/8/layout/hProcess9"/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7BF8AE38-4543-4D5D-8703-9B3F1173D477}" type="presOf" srcId="{9292136B-2BA7-43B7-BECB-8C5654B43A3A}" destId="{B96BFCE6-A121-44B5-9ED1-E2A4B445AD81}" srcOrd="0" destOrd="0" presId="urn:microsoft.com/office/officeart/2005/8/layout/hProcess9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C6E1935F-606D-4E35-A955-1BA4F25FE5D9}" type="presOf" srcId="{ADAC0CA6-8578-4CF3-B6FA-58B641FCACB7}" destId="{8840F936-4F75-4566-B1B9-3C5E58BE0598}" srcOrd="0" destOrd="0" presId="urn:microsoft.com/office/officeart/2005/8/layout/hProcess9"/>
    <dgm:cxn modelId="{64C88E25-948A-41AA-9786-23793CB51697}" type="presOf" srcId="{66A9FFC7-A673-456C-8F92-CA729A4949F0}" destId="{ACBD9566-DBDE-4CED-A6D5-8EBDD169C556}" srcOrd="0" destOrd="0" presId="urn:microsoft.com/office/officeart/2005/8/layout/hProcess9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3ECD58EB-9BC0-4CF3-A445-CBBA95190D39}" type="presParOf" srcId="{1D5B8037-7768-4D1B-8E4C-B753B7CBE9AD}" destId="{F9CC408A-8BF4-4E59-9C11-C2697ACD7517}" srcOrd="0" destOrd="0" presId="urn:microsoft.com/office/officeart/2005/8/layout/hProcess9"/>
    <dgm:cxn modelId="{15804C89-CF1B-4D45-9789-96D7A6D32C89}" type="presParOf" srcId="{1D5B8037-7768-4D1B-8E4C-B753B7CBE9AD}" destId="{B89A9076-4240-4F4F-8417-6480A320FD02}" srcOrd="1" destOrd="0" presId="urn:microsoft.com/office/officeart/2005/8/layout/hProcess9"/>
    <dgm:cxn modelId="{772E655B-23A6-4F2A-A64E-5014059C1B58}" type="presParOf" srcId="{B89A9076-4240-4F4F-8417-6480A320FD02}" destId="{B96BFCE6-A121-44B5-9ED1-E2A4B445AD81}" srcOrd="0" destOrd="0" presId="urn:microsoft.com/office/officeart/2005/8/layout/hProcess9"/>
    <dgm:cxn modelId="{5053D56B-67B2-4424-858B-6DF379FF7309}" type="presParOf" srcId="{B89A9076-4240-4F4F-8417-6480A320FD02}" destId="{86685247-28E3-4F67-8E7B-DE8CD71FE5EF}" srcOrd="1" destOrd="0" presId="urn:microsoft.com/office/officeart/2005/8/layout/hProcess9"/>
    <dgm:cxn modelId="{60529A53-2323-4EA3-9A2E-836D2B7DDFFB}" type="presParOf" srcId="{B89A9076-4240-4F4F-8417-6480A320FD02}" destId="{ACBD9566-DBDE-4CED-A6D5-8EBDD169C556}" srcOrd="2" destOrd="0" presId="urn:microsoft.com/office/officeart/2005/8/layout/hProcess9"/>
    <dgm:cxn modelId="{42787BD6-E254-4BD0-95DE-4FFDDBCF08E6}" type="presParOf" srcId="{B89A9076-4240-4F4F-8417-6480A320FD02}" destId="{A028903C-C00A-4374-A1F5-06CA0338A17A}" srcOrd="3" destOrd="0" presId="urn:microsoft.com/office/officeart/2005/8/layout/hProcess9"/>
    <dgm:cxn modelId="{02D2B81A-197A-444E-94D9-D8371644F692}" type="presParOf" srcId="{B89A9076-4240-4F4F-8417-6480A320FD02}" destId="{8840F936-4F75-4566-B1B9-3C5E58BE0598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AC59E-7AF9-472C-8430-0095528F9B19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834D7BC-C39A-4A07-9702-30BBDD2973F3}">
      <dgm:prSet phldrT="[ข้อความ]"/>
      <dgm:spPr/>
      <dgm:t>
        <a:bodyPr/>
        <a:lstStyle/>
        <a:p>
          <a:r>
            <a:rPr lang="th-TH" b="1" smtClean="0">
              <a:latin typeface="Angsana New" pitchFamily="18" charset="-34"/>
              <a:cs typeface="Angsana New" pitchFamily="18" charset="-34"/>
            </a:rPr>
            <a:t>เฉพาะผู้มีสิทธิ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D0662EA9-04F3-4C9A-B57A-9649D97E2EA2}" type="parTrans" cxnId="{3BC25732-71A3-4EEF-84A5-27F78DB3CA89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A918B7C8-092B-4E31-828C-31954D91908E}" type="sibTrans" cxnId="{3BC25732-71A3-4EEF-84A5-27F78DB3CA89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C90213F4-601E-4139-A1F3-28CDEDD925AD}">
      <dgm:prSet phldrT="[ข้อความ]"/>
      <dgm:spPr/>
      <dgm:t>
        <a:bodyPr/>
        <a:lstStyle/>
        <a:p>
          <a:r>
            <a:rPr lang="th-TH" b="1" cap="none" spc="0" dirty="0" smtClean="0">
              <a:ln w="1905"/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ข้าราชการ</a:t>
          </a:r>
          <a:endParaRPr lang="th-TH" b="1" cap="none" spc="0" dirty="0">
            <a:ln w="1905"/>
            <a:solidFill>
              <a:srgbClr val="0000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F36F1D36-D41D-4272-9794-E73DA3799B21}" type="parTrans" cxnId="{737F04D8-B726-4DE0-AC99-2AE49CCFAFC9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7B7C9B17-4582-4633-9AC3-4AC7A726313C}" type="sibTrans" cxnId="{737F04D8-B726-4DE0-AC99-2AE49CCFAFC9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0595AF52-9284-4195-B669-9D827D27AF2C}">
      <dgm:prSet phldrT="[ข้อความ]"/>
      <dgm:spPr/>
      <dgm:t>
        <a:bodyPr/>
        <a:lstStyle/>
        <a:p>
          <a:r>
            <a:rPr lang="th-TH" b="1" cap="none" spc="0" dirty="0" smtClean="0">
              <a:ln w="1905"/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ลูกจ้างประจำ</a:t>
          </a:r>
          <a:endParaRPr lang="th-TH" b="1" cap="none" spc="0" dirty="0">
            <a:ln w="1905"/>
            <a:solidFill>
              <a:srgbClr val="0000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8EACDADE-6677-4423-8CDF-7EF7273A36CF}" type="parTrans" cxnId="{F6DBE59C-047E-4D73-B0CC-76A623BF71E1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6BB3A374-DF51-498A-9967-4BF7E001560A}" type="sibTrans" cxnId="{F6DBE59C-047E-4D73-B0CC-76A623BF71E1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295AA87D-230B-4B60-9136-147ACCD96E25}">
      <dgm:prSet phldrT="[ข้อความ]"/>
      <dgm:spPr/>
      <dgm:t>
        <a:bodyPr/>
        <a:lstStyle/>
        <a:p>
          <a:r>
            <a:rPr lang="th-TH" b="1" smtClean="0">
              <a:latin typeface="Angsana New" pitchFamily="18" charset="-34"/>
              <a:cs typeface="Angsana New" pitchFamily="18" charset="-34"/>
            </a:rPr>
            <a:t>อายุต่ำกว่า 35 ปี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A589754F-4DA1-4E6D-A1C5-9EDA7FF2B9F4}" type="parTrans" cxnId="{84C009E0-6497-4133-AFC2-680D354D1AED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6023C7F5-6A57-4DDC-B26D-366B3A0A1286}" type="sibTrans" cxnId="{84C009E0-6497-4133-AFC2-680D354D1AED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A2D047CC-D982-4D86-B2AB-5B96D64C553D}">
      <dgm:prSet phldrT="[ข้อความ]" custT="1"/>
      <dgm:spPr/>
      <dgm:t>
        <a:bodyPr anchor="ctr"/>
        <a:lstStyle/>
        <a:p>
          <a:r>
            <a:rPr lang="th-TH" sz="2000" b="1" cap="none" spc="0" dirty="0" smtClean="0">
              <a:ln w="1905"/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rPr>
            <a:t>ตรวจได้ </a:t>
          </a:r>
          <a:r>
            <a:rPr lang="th-TH" sz="2000" b="1" cap="none" spc="0" dirty="0" smtClean="0">
              <a:ln w="1905"/>
              <a:solidFill>
                <a:srgbClr val="0000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rPr>
            <a:t>7</a:t>
          </a:r>
          <a:r>
            <a:rPr lang="th-TH" sz="2000" b="1" cap="none" spc="0" dirty="0" smtClean="0">
              <a:ln w="1905"/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rPr>
            <a:t> รายการ</a:t>
          </a:r>
          <a:endParaRPr lang="th-TH" sz="2000" b="1" cap="none" spc="0" dirty="0">
            <a:ln w="1905"/>
            <a:solidFill>
              <a:srgbClr val="0000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latin typeface="Angsana New" pitchFamily="18" charset="-34"/>
            <a:cs typeface="Angsana New" pitchFamily="18" charset="-34"/>
          </a:endParaRPr>
        </a:p>
      </dgm:t>
    </dgm:pt>
    <dgm:pt modelId="{109136F7-88B9-40EC-9ECF-806AEBD089DA}" type="parTrans" cxnId="{CF1A505B-4BE7-43AE-9EBD-7DF7C08D8793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A92A0604-5CB5-4DBC-8100-3C6628E2067C}" type="sibTrans" cxnId="{CF1A505B-4BE7-43AE-9EBD-7DF7C08D8793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E137E487-956E-4532-86A0-89A21178E8BA}">
      <dgm:prSet phldrT="[ข้อความ]"/>
      <dgm:spPr>
        <a:solidFill>
          <a:schemeClr val="accent1"/>
        </a:solidFill>
      </dgm:spPr>
      <dgm:t>
        <a:bodyPr/>
        <a:lstStyle/>
        <a:p>
          <a:r>
            <a:rPr lang="th-TH" b="1" smtClean="0">
              <a:latin typeface="Angsana New" pitchFamily="18" charset="-34"/>
              <a:cs typeface="Angsana New" pitchFamily="18" charset="-34"/>
            </a:rPr>
            <a:t>อายุมากกว่า 35 ปี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27CCC4EF-AB37-4321-B4A8-4C465E4796BA}" type="parTrans" cxnId="{A5925A7F-3DC2-41B6-AEE0-5E32065CB210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239F2E20-7615-4E6C-B3EA-72C2D52FF3CB}" type="sibTrans" cxnId="{A5925A7F-3DC2-41B6-AEE0-5E32065CB210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F3C85DE0-D119-4580-B80D-7F9EA3025BE0}">
      <dgm:prSet phldrT="[ข้อความ]" custT="1"/>
      <dgm:spPr/>
      <dgm:t>
        <a:bodyPr anchor="ctr"/>
        <a:lstStyle/>
        <a:p>
          <a:pPr algn="thaiDist"/>
          <a:r>
            <a:rPr lang="th-TH" sz="2000" b="1" cap="none" spc="0" dirty="0" smtClean="0">
              <a:ln w="1905"/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ตรวจได้ </a:t>
          </a:r>
          <a:r>
            <a:rPr lang="th-TH" sz="2000" b="1" cap="none" spc="0" dirty="0" smtClean="0">
              <a:ln w="1905"/>
              <a:solidFill>
                <a:srgbClr val="0000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16</a:t>
          </a:r>
          <a:r>
            <a:rPr lang="th-TH" sz="2000" b="1" cap="none" spc="0" dirty="0" smtClean="0">
              <a:ln w="1905"/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 รายการ</a:t>
          </a:r>
          <a:endParaRPr lang="th-TH" sz="2000" b="1" cap="none" spc="0" dirty="0">
            <a:ln w="1905"/>
            <a:solidFill>
              <a:srgbClr val="0000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DB661608-A04E-4472-8B51-BB60430CB536}" type="parTrans" cxnId="{F4336E4E-94A0-4661-9672-712D36E970FC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9E200410-A1B3-4DEB-B248-30B3D683A44C}" type="sibTrans" cxnId="{F4336E4E-94A0-4661-9672-712D36E970FC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43B0E468-AFE2-4E24-BCEC-B709EFB13584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smtClean="0">
              <a:latin typeface="Angsana New" pitchFamily="18" charset="-34"/>
              <a:cs typeface="Angsana New" pitchFamily="18" charset="-34"/>
            </a:rPr>
            <a:t>ปีละ 1 ครั้ง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5310AAFE-31B1-4A1A-9A9A-BA468BB197D3}" type="parTrans" cxnId="{EC3D5096-1479-4DB9-AB98-CDAC1E9519D2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39D0D0B8-315B-4AA2-A620-F7EABA5EC3F9}" type="sibTrans" cxnId="{EC3D5096-1479-4DB9-AB98-CDAC1E9519D2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0C66A2AE-3FB3-45F9-8170-45CF5BED81FC}">
      <dgm:prSet phldrT="[ข้อความ]"/>
      <dgm:spPr/>
      <dgm:t>
        <a:bodyPr/>
        <a:lstStyle/>
        <a:p>
          <a:r>
            <a:rPr lang="th-TH" b="1" cap="none" spc="0" dirty="0" smtClean="0">
              <a:ln w="1905"/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ผู้รับเบี้ยหวัดบำนาญ</a:t>
          </a:r>
          <a:endParaRPr lang="th-TH" b="1" cap="none" spc="0" dirty="0">
            <a:ln w="1905"/>
            <a:solidFill>
              <a:srgbClr val="0000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AE749870-2C2F-4D33-8F93-4FC2B9DA104A}" type="parTrans" cxnId="{7BAED400-2B64-4E74-87E0-601CF6BFF382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97FDD450-A0F3-4A96-9C63-446D96695DF0}" type="sibTrans" cxnId="{7BAED400-2B64-4E74-87E0-601CF6BFF382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A9859CCD-E53A-44B5-BFBC-4E6E14C6C217}">
      <dgm:prSet phldrT="[ข้อความ]" custT="1"/>
      <dgm:spPr/>
      <dgm:t>
        <a:bodyPr anchor="ctr"/>
        <a:lstStyle/>
        <a:p>
          <a:r>
            <a:rPr lang="th-TH" sz="2000" b="1" cap="none" spc="0" dirty="0" smtClean="0">
              <a:ln w="1905"/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ตามปีงบประมาณ</a:t>
          </a:r>
          <a:endParaRPr lang="en-US" sz="2000" b="1" cap="none" spc="0" dirty="0" smtClean="0">
            <a:ln w="1905"/>
            <a:solidFill>
              <a:srgbClr val="0000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CF036834-DF4B-44DD-87E8-21470BBAC135}" type="parTrans" cxnId="{BE27876A-14F9-4B6A-8173-60BCB0C9F674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B35FA202-FA16-4DE6-9FEB-AEA01CE6EFDE}" type="sibTrans" cxnId="{BE27876A-14F9-4B6A-8173-60BCB0C9F674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87570842-1E27-4B06-B72D-B9D3E42BA5E2}" type="pres">
      <dgm:prSet presAssocID="{05BAC59E-7AF9-472C-8430-0095528F9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FF627-5101-453A-9F1A-46CD210B2311}" type="pres">
      <dgm:prSet presAssocID="{05BAC59E-7AF9-472C-8430-0095528F9B19}" presName="tSp" presStyleCnt="0"/>
      <dgm:spPr/>
      <dgm:t>
        <a:bodyPr/>
        <a:lstStyle/>
        <a:p>
          <a:endParaRPr lang="en-US"/>
        </a:p>
      </dgm:t>
    </dgm:pt>
    <dgm:pt modelId="{154A7B09-AD34-4040-9460-38F4DBC4D65C}" type="pres">
      <dgm:prSet presAssocID="{05BAC59E-7AF9-472C-8430-0095528F9B19}" presName="bSp" presStyleCnt="0"/>
      <dgm:spPr/>
      <dgm:t>
        <a:bodyPr/>
        <a:lstStyle/>
        <a:p>
          <a:endParaRPr lang="en-US"/>
        </a:p>
      </dgm:t>
    </dgm:pt>
    <dgm:pt modelId="{37522705-213F-4490-A96E-AE0A1F777782}" type="pres">
      <dgm:prSet presAssocID="{05BAC59E-7AF9-472C-8430-0095528F9B19}" presName="process" presStyleCnt="0"/>
      <dgm:spPr/>
      <dgm:t>
        <a:bodyPr/>
        <a:lstStyle/>
        <a:p>
          <a:endParaRPr lang="en-US"/>
        </a:p>
      </dgm:t>
    </dgm:pt>
    <dgm:pt modelId="{88DE39D1-E256-49D1-9B82-96BAE1FC6DD6}" type="pres">
      <dgm:prSet presAssocID="{F834D7BC-C39A-4A07-9702-30BBDD2973F3}" presName="composite1" presStyleCnt="0"/>
      <dgm:spPr/>
      <dgm:t>
        <a:bodyPr/>
        <a:lstStyle/>
        <a:p>
          <a:endParaRPr lang="en-US"/>
        </a:p>
      </dgm:t>
    </dgm:pt>
    <dgm:pt modelId="{1128A343-DD13-45E7-A306-9C524BEDC549}" type="pres">
      <dgm:prSet presAssocID="{F834D7BC-C39A-4A07-9702-30BBDD2973F3}" presName="dummyNode1" presStyleLbl="node1" presStyleIdx="0" presStyleCnt="4"/>
      <dgm:spPr/>
      <dgm:t>
        <a:bodyPr/>
        <a:lstStyle/>
        <a:p>
          <a:endParaRPr lang="en-US"/>
        </a:p>
      </dgm:t>
    </dgm:pt>
    <dgm:pt modelId="{B4A910D5-D330-4BA7-9F61-8B62A4A75E0E}" type="pres">
      <dgm:prSet presAssocID="{F834D7BC-C39A-4A07-9702-30BBDD2973F3}" presName="childNode1" presStyleLbl="bgAcc1" presStyleIdx="0" presStyleCnt="4" custScaleY="154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5CEED-9092-4E50-A961-347947CC9B62}" type="pres">
      <dgm:prSet presAssocID="{F834D7BC-C39A-4A07-9702-30BBDD2973F3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FB444-FF72-41B6-AB5C-0783FEB54C0E}" type="pres">
      <dgm:prSet presAssocID="{F834D7BC-C39A-4A07-9702-30BBDD2973F3}" presName="parentNode1" presStyleLbl="node1" presStyleIdx="0" presStyleCnt="4" custLinFactNeighborY="249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DCFF4-7759-46CD-BB7D-6D75DDAA99FD}" type="pres">
      <dgm:prSet presAssocID="{F834D7BC-C39A-4A07-9702-30BBDD2973F3}" presName="connSite1" presStyleCnt="0"/>
      <dgm:spPr/>
      <dgm:t>
        <a:bodyPr/>
        <a:lstStyle/>
        <a:p>
          <a:endParaRPr lang="en-US"/>
        </a:p>
      </dgm:t>
    </dgm:pt>
    <dgm:pt modelId="{777EA20F-F7FD-4D94-9690-F26E1CDB8D4B}" type="pres">
      <dgm:prSet presAssocID="{A918B7C8-092B-4E31-828C-31954D91908E}" presName="Name9" presStyleLbl="sibTrans2D1" presStyleIdx="0" presStyleCnt="3"/>
      <dgm:spPr/>
      <dgm:t>
        <a:bodyPr/>
        <a:lstStyle/>
        <a:p>
          <a:endParaRPr lang="en-US"/>
        </a:p>
      </dgm:t>
    </dgm:pt>
    <dgm:pt modelId="{4E6A2F40-CA36-4EC7-B9AD-B5C1F8BA6DCF}" type="pres">
      <dgm:prSet presAssocID="{295AA87D-230B-4B60-9136-147ACCD96E25}" presName="composite2" presStyleCnt="0"/>
      <dgm:spPr/>
      <dgm:t>
        <a:bodyPr/>
        <a:lstStyle/>
        <a:p>
          <a:endParaRPr lang="en-US"/>
        </a:p>
      </dgm:t>
    </dgm:pt>
    <dgm:pt modelId="{CE55C733-BA4D-451A-B0B6-79CE8E08F258}" type="pres">
      <dgm:prSet presAssocID="{295AA87D-230B-4B60-9136-147ACCD96E25}" presName="dummyNode2" presStyleLbl="node1" presStyleIdx="0" presStyleCnt="4"/>
      <dgm:spPr/>
      <dgm:t>
        <a:bodyPr/>
        <a:lstStyle/>
        <a:p>
          <a:endParaRPr lang="en-US"/>
        </a:p>
      </dgm:t>
    </dgm:pt>
    <dgm:pt modelId="{5999BFA0-3275-45B8-88DD-172F96144207}" type="pres">
      <dgm:prSet presAssocID="{295AA87D-230B-4B60-9136-147ACCD96E25}" presName="childNode2" presStyleLbl="bgAcc1" presStyleIdx="1" presStyleCnt="4" custScaleY="1546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733D94-02C4-4AD0-BAC9-BBC2097770F2}" type="pres">
      <dgm:prSet presAssocID="{295AA87D-230B-4B60-9136-147ACCD96E2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3B94CB-786E-41E0-B974-6C22550EDA72}" type="pres">
      <dgm:prSet presAssocID="{295AA87D-230B-4B60-9136-147ACCD96E2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77B58C-8456-4D77-9222-9D416CFF176E}" type="pres">
      <dgm:prSet presAssocID="{295AA87D-230B-4B60-9136-147ACCD96E25}" presName="connSite2" presStyleCnt="0"/>
      <dgm:spPr/>
      <dgm:t>
        <a:bodyPr/>
        <a:lstStyle/>
        <a:p>
          <a:endParaRPr lang="en-US"/>
        </a:p>
      </dgm:t>
    </dgm:pt>
    <dgm:pt modelId="{D7431FBF-E384-4D0B-8C49-9BC995E14C5F}" type="pres">
      <dgm:prSet presAssocID="{6023C7F5-6A57-4DDC-B26D-366B3A0A1286}" presName="Name18" presStyleLbl="sibTrans2D1" presStyleIdx="1" presStyleCnt="3"/>
      <dgm:spPr/>
      <dgm:t>
        <a:bodyPr/>
        <a:lstStyle/>
        <a:p>
          <a:endParaRPr lang="en-US"/>
        </a:p>
      </dgm:t>
    </dgm:pt>
    <dgm:pt modelId="{14F2AEC2-11BB-4A1B-BA76-2ADA5755D93F}" type="pres">
      <dgm:prSet presAssocID="{E137E487-956E-4532-86A0-89A21178E8BA}" presName="composite1" presStyleCnt="0"/>
      <dgm:spPr/>
      <dgm:t>
        <a:bodyPr/>
        <a:lstStyle/>
        <a:p>
          <a:endParaRPr lang="en-US"/>
        </a:p>
      </dgm:t>
    </dgm:pt>
    <dgm:pt modelId="{53E6C487-201C-4DF9-A7EC-9C588C547D46}" type="pres">
      <dgm:prSet presAssocID="{E137E487-956E-4532-86A0-89A21178E8BA}" presName="dummyNode1" presStyleLbl="node1" presStyleIdx="1" presStyleCnt="4"/>
      <dgm:spPr/>
      <dgm:t>
        <a:bodyPr/>
        <a:lstStyle/>
        <a:p>
          <a:endParaRPr lang="en-US"/>
        </a:p>
      </dgm:t>
    </dgm:pt>
    <dgm:pt modelId="{D5D8208C-5538-4E4A-B501-EF1730564DC9}" type="pres">
      <dgm:prSet presAssocID="{E137E487-956E-4532-86A0-89A21178E8BA}" presName="childNode1" presStyleLbl="bgAcc1" presStyleIdx="2" presStyleCnt="4" custScaleY="1546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17A07E-9423-4DD2-B2C3-172FE250008D}" type="pres">
      <dgm:prSet presAssocID="{E137E487-956E-4532-86A0-89A21178E8B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7AF95D-05B0-4097-BCFF-3375744109C7}" type="pres">
      <dgm:prSet presAssocID="{E137E487-956E-4532-86A0-89A21178E8BA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FE127A-51F5-46F1-9ECD-38C077F982E2}" type="pres">
      <dgm:prSet presAssocID="{E137E487-956E-4532-86A0-89A21178E8BA}" presName="connSite1" presStyleCnt="0"/>
      <dgm:spPr/>
      <dgm:t>
        <a:bodyPr/>
        <a:lstStyle/>
        <a:p>
          <a:endParaRPr lang="en-US"/>
        </a:p>
      </dgm:t>
    </dgm:pt>
    <dgm:pt modelId="{EECDF1BD-7DDF-4309-AA6F-59274FE847F5}" type="pres">
      <dgm:prSet presAssocID="{239F2E20-7615-4E6C-B3EA-72C2D52FF3CB}" presName="Name9" presStyleLbl="sibTrans2D1" presStyleIdx="2" presStyleCnt="3"/>
      <dgm:spPr/>
      <dgm:t>
        <a:bodyPr/>
        <a:lstStyle/>
        <a:p>
          <a:endParaRPr lang="en-US"/>
        </a:p>
      </dgm:t>
    </dgm:pt>
    <dgm:pt modelId="{E3947BD7-300C-4BE1-BBAF-3B1B7C366BD1}" type="pres">
      <dgm:prSet presAssocID="{43B0E468-AFE2-4E24-BCEC-B709EFB13584}" presName="composite2" presStyleCnt="0"/>
      <dgm:spPr/>
      <dgm:t>
        <a:bodyPr/>
        <a:lstStyle/>
        <a:p>
          <a:endParaRPr lang="en-US"/>
        </a:p>
      </dgm:t>
    </dgm:pt>
    <dgm:pt modelId="{CB7B508E-BF07-4C6C-A057-CB45988FF608}" type="pres">
      <dgm:prSet presAssocID="{43B0E468-AFE2-4E24-BCEC-B709EFB13584}" presName="dummyNode2" presStyleLbl="node1" presStyleIdx="2" presStyleCnt="4"/>
      <dgm:spPr/>
      <dgm:t>
        <a:bodyPr/>
        <a:lstStyle/>
        <a:p>
          <a:endParaRPr lang="en-US"/>
        </a:p>
      </dgm:t>
    </dgm:pt>
    <dgm:pt modelId="{0FE7788A-BF0C-4BBB-AC88-20E7212D5A45}" type="pres">
      <dgm:prSet presAssocID="{43B0E468-AFE2-4E24-BCEC-B709EFB13584}" presName="childNode2" presStyleLbl="bgAcc1" presStyleIdx="3" presStyleCnt="4" custScaleY="154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C3A69-1293-4685-8B49-3A21C1C0716A}" type="pres">
      <dgm:prSet presAssocID="{43B0E468-AFE2-4E24-BCEC-B709EFB1358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7236F-A358-4051-B788-DFDA6E54C7A1}" type="pres">
      <dgm:prSet presAssocID="{43B0E468-AFE2-4E24-BCEC-B709EFB13584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454B0-7FB7-4961-9CB2-5EE19EB4DA45}" type="pres">
      <dgm:prSet presAssocID="{43B0E468-AFE2-4E24-BCEC-B709EFB13584}" presName="connSite2" presStyleCnt="0"/>
      <dgm:spPr/>
      <dgm:t>
        <a:bodyPr/>
        <a:lstStyle/>
        <a:p>
          <a:endParaRPr lang="en-US"/>
        </a:p>
      </dgm:t>
    </dgm:pt>
  </dgm:ptLst>
  <dgm:cxnLst>
    <dgm:cxn modelId="{93071502-C49D-4710-A3A1-DD5FE191F714}" type="presOf" srcId="{A9859CCD-E53A-44B5-BFBC-4E6E14C6C217}" destId="{BAAC3A69-1293-4685-8B49-3A21C1C0716A}" srcOrd="1" destOrd="0" presId="urn:microsoft.com/office/officeart/2005/8/layout/hProcess4"/>
    <dgm:cxn modelId="{5F6C1251-27AB-4DA8-94FA-0FF8AD564DA7}" type="presOf" srcId="{0595AF52-9284-4195-B669-9D827D27AF2C}" destId="{0545CEED-9092-4E50-A961-347947CC9B62}" srcOrd="1" destOrd="1" presId="urn:microsoft.com/office/officeart/2005/8/layout/hProcess4"/>
    <dgm:cxn modelId="{EC3D5096-1479-4DB9-AB98-CDAC1E9519D2}" srcId="{05BAC59E-7AF9-472C-8430-0095528F9B19}" destId="{43B0E468-AFE2-4E24-BCEC-B709EFB13584}" srcOrd="3" destOrd="0" parTransId="{5310AAFE-31B1-4A1A-9A9A-BA468BB197D3}" sibTransId="{39D0D0B8-315B-4AA2-A620-F7EABA5EC3F9}"/>
    <dgm:cxn modelId="{39336E34-215C-4D98-B37B-3EF39680DB1A}" type="presOf" srcId="{0C66A2AE-3FB3-45F9-8170-45CF5BED81FC}" destId="{B4A910D5-D330-4BA7-9F61-8B62A4A75E0E}" srcOrd="0" destOrd="2" presId="urn:microsoft.com/office/officeart/2005/8/layout/hProcess4"/>
    <dgm:cxn modelId="{5B0FAA8C-DE59-4B0C-B301-A39CFF59C725}" type="presOf" srcId="{C90213F4-601E-4139-A1F3-28CDEDD925AD}" destId="{0545CEED-9092-4E50-A961-347947CC9B62}" srcOrd="1" destOrd="0" presId="urn:microsoft.com/office/officeart/2005/8/layout/hProcess4"/>
    <dgm:cxn modelId="{DEDA9E18-2CAB-410E-9F8E-8A98CC6A027C}" type="presOf" srcId="{A9859CCD-E53A-44B5-BFBC-4E6E14C6C217}" destId="{0FE7788A-BF0C-4BBB-AC88-20E7212D5A45}" srcOrd="0" destOrd="0" presId="urn:microsoft.com/office/officeart/2005/8/layout/hProcess4"/>
    <dgm:cxn modelId="{A5925A7F-3DC2-41B6-AEE0-5E32065CB210}" srcId="{05BAC59E-7AF9-472C-8430-0095528F9B19}" destId="{E137E487-956E-4532-86A0-89A21178E8BA}" srcOrd="2" destOrd="0" parTransId="{27CCC4EF-AB37-4321-B4A8-4C465E4796BA}" sibTransId="{239F2E20-7615-4E6C-B3EA-72C2D52FF3CB}"/>
    <dgm:cxn modelId="{F6DBE59C-047E-4D73-B0CC-76A623BF71E1}" srcId="{F834D7BC-C39A-4A07-9702-30BBDD2973F3}" destId="{0595AF52-9284-4195-B669-9D827D27AF2C}" srcOrd="1" destOrd="0" parTransId="{8EACDADE-6677-4423-8CDF-7EF7273A36CF}" sibTransId="{6BB3A374-DF51-498A-9967-4BF7E001560A}"/>
    <dgm:cxn modelId="{5093A8B3-AF18-4B62-AAB4-71F7061C5008}" type="presOf" srcId="{A2D047CC-D982-4D86-B2AB-5B96D64C553D}" destId="{F6733D94-02C4-4AD0-BAC9-BBC2097770F2}" srcOrd="1" destOrd="0" presId="urn:microsoft.com/office/officeart/2005/8/layout/hProcess4"/>
    <dgm:cxn modelId="{4A41095C-7CD5-4E85-B482-8C071417317B}" type="presOf" srcId="{0C66A2AE-3FB3-45F9-8170-45CF5BED81FC}" destId="{0545CEED-9092-4E50-A961-347947CC9B62}" srcOrd="1" destOrd="2" presId="urn:microsoft.com/office/officeart/2005/8/layout/hProcess4"/>
    <dgm:cxn modelId="{8584B9F7-B706-470C-86F1-5A09E8960DF8}" type="presOf" srcId="{239F2E20-7615-4E6C-B3EA-72C2D52FF3CB}" destId="{EECDF1BD-7DDF-4309-AA6F-59274FE847F5}" srcOrd="0" destOrd="0" presId="urn:microsoft.com/office/officeart/2005/8/layout/hProcess4"/>
    <dgm:cxn modelId="{F4336E4E-94A0-4661-9672-712D36E970FC}" srcId="{E137E487-956E-4532-86A0-89A21178E8BA}" destId="{F3C85DE0-D119-4580-B80D-7F9EA3025BE0}" srcOrd="0" destOrd="0" parTransId="{DB661608-A04E-4472-8B51-BB60430CB536}" sibTransId="{9E200410-A1B3-4DEB-B248-30B3D683A44C}"/>
    <dgm:cxn modelId="{7BAED400-2B64-4E74-87E0-601CF6BFF382}" srcId="{F834D7BC-C39A-4A07-9702-30BBDD2973F3}" destId="{0C66A2AE-3FB3-45F9-8170-45CF5BED81FC}" srcOrd="2" destOrd="0" parTransId="{AE749870-2C2F-4D33-8F93-4FC2B9DA104A}" sibTransId="{97FDD450-A0F3-4A96-9C63-446D96695DF0}"/>
    <dgm:cxn modelId="{9CDD745C-0D88-4C1B-ABBF-217E1EE1536C}" type="presOf" srcId="{A2D047CC-D982-4D86-B2AB-5B96D64C553D}" destId="{5999BFA0-3275-45B8-88DD-172F96144207}" srcOrd="0" destOrd="0" presId="urn:microsoft.com/office/officeart/2005/8/layout/hProcess4"/>
    <dgm:cxn modelId="{5E9B8CF0-4918-4CC5-82FC-E47D9C9C18D9}" type="presOf" srcId="{A918B7C8-092B-4E31-828C-31954D91908E}" destId="{777EA20F-F7FD-4D94-9690-F26E1CDB8D4B}" srcOrd="0" destOrd="0" presId="urn:microsoft.com/office/officeart/2005/8/layout/hProcess4"/>
    <dgm:cxn modelId="{BE27876A-14F9-4B6A-8173-60BCB0C9F674}" srcId="{43B0E468-AFE2-4E24-BCEC-B709EFB13584}" destId="{A9859CCD-E53A-44B5-BFBC-4E6E14C6C217}" srcOrd="0" destOrd="0" parTransId="{CF036834-DF4B-44DD-87E8-21470BBAC135}" sibTransId="{B35FA202-FA16-4DE6-9FEB-AEA01CE6EFDE}"/>
    <dgm:cxn modelId="{D999C969-54C6-471B-B93B-2726C48030F9}" type="presOf" srcId="{C90213F4-601E-4139-A1F3-28CDEDD925AD}" destId="{B4A910D5-D330-4BA7-9F61-8B62A4A75E0E}" srcOrd="0" destOrd="0" presId="urn:microsoft.com/office/officeart/2005/8/layout/hProcess4"/>
    <dgm:cxn modelId="{D7648EC3-E399-4B22-80A7-3D8F9567242B}" type="presOf" srcId="{E137E487-956E-4532-86A0-89A21178E8BA}" destId="{907AF95D-05B0-4097-BCFF-3375744109C7}" srcOrd="0" destOrd="0" presId="urn:microsoft.com/office/officeart/2005/8/layout/hProcess4"/>
    <dgm:cxn modelId="{8EE3D820-844E-4AFC-B04F-70B2698DE565}" type="presOf" srcId="{295AA87D-230B-4B60-9136-147ACCD96E25}" destId="{5B3B94CB-786E-41E0-B974-6C22550EDA72}" srcOrd="0" destOrd="0" presId="urn:microsoft.com/office/officeart/2005/8/layout/hProcess4"/>
    <dgm:cxn modelId="{CF1A505B-4BE7-43AE-9EBD-7DF7C08D8793}" srcId="{295AA87D-230B-4B60-9136-147ACCD96E25}" destId="{A2D047CC-D982-4D86-B2AB-5B96D64C553D}" srcOrd="0" destOrd="0" parTransId="{109136F7-88B9-40EC-9ECF-806AEBD089DA}" sibTransId="{A92A0604-5CB5-4DBC-8100-3C6628E2067C}"/>
    <dgm:cxn modelId="{4E5E94AF-B7B6-4957-8764-9A8452B1E068}" type="presOf" srcId="{43B0E468-AFE2-4E24-BCEC-B709EFB13584}" destId="{D7C7236F-A358-4051-B788-DFDA6E54C7A1}" srcOrd="0" destOrd="0" presId="urn:microsoft.com/office/officeart/2005/8/layout/hProcess4"/>
    <dgm:cxn modelId="{2A5EC81C-9B39-4090-B078-127B6A098CD5}" type="presOf" srcId="{F3C85DE0-D119-4580-B80D-7F9EA3025BE0}" destId="{D5D8208C-5538-4E4A-B501-EF1730564DC9}" srcOrd="0" destOrd="0" presId="urn:microsoft.com/office/officeart/2005/8/layout/hProcess4"/>
    <dgm:cxn modelId="{3BC25732-71A3-4EEF-84A5-27F78DB3CA89}" srcId="{05BAC59E-7AF9-472C-8430-0095528F9B19}" destId="{F834D7BC-C39A-4A07-9702-30BBDD2973F3}" srcOrd="0" destOrd="0" parTransId="{D0662EA9-04F3-4C9A-B57A-9649D97E2EA2}" sibTransId="{A918B7C8-092B-4E31-828C-31954D91908E}"/>
    <dgm:cxn modelId="{998E1229-1C7C-47EF-BBB3-02432B7FF98C}" type="presOf" srcId="{05BAC59E-7AF9-472C-8430-0095528F9B19}" destId="{87570842-1E27-4B06-B72D-B9D3E42BA5E2}" srcOrd="0" destOrd="0" presId="urn:microsoft.com/office/officeart/2005/8/layout/hProcess4"/>
    <dgm:cxn modelId="{2F39029E-5FFB-41B7-8FDE-0DEAE03F8B42}" type="presOf" srcId="{F834D7BC-C39A-4A07-9702-30BBDD2973F3}" destId="{A6DFB444-FF72-41B6-AB5C-0783FEB54C0E}" srcOrd="0" destOrd="0" presId="urn:microsoft.com/office/officeart/2005/8/layout/hProcess4"/>
    <dgm:cxn modelId="{543CB994-8132-4E29-B77B-8BC141BDCD5A}" type="presOf" srcId="{0595AF52-9284-4195-B669-9D827D27AF2C}" destId="{B4A910D5-D330-4BA7-9F61-8B62A4A75E0E}" srcOrd="0" destOrd="1" presId="urn:microsoft.com/office/officeart/2005/8/layout/hProcess4"/>
    <dgm:cxn modelId="{737F04D8-B726-4DE0-AC99-2AE49CCFAFC9}" srcId="{F834D7BC-C39A-4A07-9702-30BBDD2973F3}" destId="{C90213F4-601E-4139-A1F3-28CDEDD925AD}" srcOrd="0" destOrd="0" parTransId="{F36F1D36-D41D-4272-9794-E73DA3799B21}" sibTransId="{7B7C9B17-4582-4633-9AC3-4AC7A726313C}"/>
    <dgm:cxn modelId="{D209503D-C377-43C5-8CF7-0DC48E23D102}" type="presOf" srcId="{6023C7F5-6A57-4DDC-B26D-366B3A0A1286}" destId="{D7431FBF-E384-4D0B-8C49-9BC995E14C5F}" srcOrd="0" destOrd="0" presId="urn:microsoft.com/office/officeart/2005/8/layout/hProcess4"/>
    <dgm:cxn modelId="{84C009E0-6497-4133-AFC2-680D354D1AED}" srcId="{05BAC59E-7AF9-472C-8430-0095528F9B19}" destId="{295AA87D-230B-4B60-9136-147ACCD96E25}" srcOrd="1" destOrd="0" parTransId="{A589754F-4DA1-4E6D-A1C5-9EDA7FF2B9F4}" sibTransId="{6023C7F5-6A57-4DDC-B26D-366B3A0A1286}"/>
    <dgm:cxn modelId="{FED32635-A450-4C6F-B7E5-BC7E137182E6}" type="presOf" srcId="{F3C85DE0-D119-4580-B80D-7F9EA3025BE0}" destId="{8617A07E-9423-4DD2-B2C3-172FE250008D}" srcOrd="1" destOrd="0" presId="urn:microsoft.com/office/officeart/2005/8/layout/hProcess4"/>
    <dgm:cxn modelId="{E68E5066-83B1-4FDF-81E2-BEE7689D9C57}" type="presParOf" srcId="{87570842-1E27-4B06-B72D-B9D3E42BA5E2}" destId="{442FF627-5101-453A-9F1A-46CD210B2311}" srcOrd="0" destOrd="0" presId="urn:microsoft.com/office/officeart/2005/8/layout/hProcess4"/>
    <dgm:cxn modelId="{73D4E39D-0FED-41C3-808D-FEC73F8FA5BF}" type="presParOf" srcId="{87570842-1E27-4B06-B72D-B9D3E42BA5E2}" destId="{154A7B09-AD34-4040-9460-38F4DBC4D65C}" srcOrd="1" destOrd="0" presId="urn:microsoft.com/office/officeart/2005/8/layout/hProcess4"/>
    <dgm:cxn modelId="{8C2960A0-E16C-4FA6-A74B-6944E127C9CE}" type="presParOf" srcId="{87570842-1E27-4B06-B72D-B9D3E42BA5E2}" destId="{37522705-213F-4490-A96E-AE0A1F777782}" srcOrd="2" destOrd="0" presId="urn:microsoft.com/office/officeart/2005/8/layout/hProcess4"/>
    <dgm:cxn modelId="{C47363D8-49C0-4E72-A3CB-C16ECD447D9A}" type="presParOf" srcId="{37522705-213F-4490-A96E-AE0A1F777782}" destId="{88DE39D1-E256-49D1-9B82-96BAE1FC6DD6}" srcOrd="0" destOrd="0" presId="urn:microsoft.com/office/officeart/2005/8/layout/hProcess4"/>
    <dgm:cxn modelId="{6032DB40-2B9F-4AE4-B68B-67452BBDF3E9}" type="presParOf" srcId="{88DE39D1-E256-49D1-9B82-96BAE1FC6DD6}" destId="{1128A343-DD13-45E7-A306-9C524BEDC549}" srcOrd="0" destOrd="0" presId="urn:microsoft.com/office/officeart/2005/8/layout/hProcess4"/>
    <dgm:cxn modelId="{FBCC1C83-8490-40ED-8F1D-CEA1B789BD02}" type="presParOf" srcId="{88DE39D1-E256-49D1-9B82-96BAE1FC6DD6}" destId="{B4A910D5-D330-4BA7-9F61-8B62A4A75E0E}" srcOrd="1" destOrd="0" presId="urn:microsoft.com/office/officeart/2005/8/layout/hProcess4"/>
    <dgm:cxn modelId="{39ACE32F-D6F8-48DE-A137-7B017B2259E0}" type="presParOf" srcId="{88DE39D1-E256-49D1-9B82-96BAE1FC6DD6}" destId="{0545CEED-9092-4E50-A961-347947CC9B62}" srcOrd="2" destOrd="0" presId="urn:microsoft.com/office/officeart/2005/8/layout/hProcess4"/>
    <dgm:cxn modelId="{1E891E2A-5B23-48F3-BDB5-71FA245DF10B}" type="presParOf" srcId="{88DE39D1-E256-49D1-9B82-96BAE1FC6DD6}" destId="{A6DFB444-FF72-41B6-AB5C-0783FEB54C0E}" srcOrd="3" destOrd="0" presId="urn:microsoft.com/office/officeart/2005/8/layout/hProcess4"/>
    <dgm:cxn modelId="{50196509-E2CD-4FCA-9A06-2AE2154E237F}" type="presParOf" srcId="{88DE39D1-E256-49D1-9B82-96BAE1FC6DD6}" destId="{568DCFF4-7759-46CD-BB7D-6D75DDAA99FD}" srcOrd="4" destOrd="0" presId="urn:microsoft.com/office/officeart/2005/8/layout/hProcess4"/>
    <dgm:cxn modelId="{A1C4ABC3-0E70-42DB-BB38-34E777F21D33}" type="presParOf" srcId="{37522705-213F-4490-A96E-AE0A1F777782}" destId="{777EA20F-F7FD-4D94-9690-F26E1CDB8D4B}" srcOrd="1" destOrd="0" presId="urn:microsoft.com/office/officeart/2005/8/layout/hProcess4"/>
    <dgm:cxn modelId="{48F7A98F-1C21-46C9-BA1A-3E9DF76B5C8D}" type="presParOf" srcId="{37522705-213F-4490-A96E-AE0A1F777782}" destId="{4E6A2F40-CA36-4EC7-B9AD-B5C1F8BA6DCF}" srcOrd="2" destOrd="0" presId="urn:microsoft.com/office/officeart/2005/8/layout/hProcess4"/>
    <dgm:cxn modelId="{B603156F-599C-46EA-BF43-32242CA926A5}" type="presParOf" srcId="{4E6A2F40-CA36-4EC7-B9AD-B5C1F8BA6DCF}" destId="{CE55C733-BA4D-451A-B0B6-79CE8E08F258}" srcOrd="0" destOrd="0" presId="urn:microsoft.com/office/officeart/2005/8/layout/hProcess4"/>
    <dgm:cxn modelId="{65CA0CB6-9584-4E28-B77A-988853988055}" type="presParOf" srcId="{4E6A2F40-CA36-4EC7-B9AD-B5C1F8BA6DCF}" destId="{5999BFA0-3275-45B8-88DD-172F96144207}" srcOrd="1" destOrd="0" presId="urn:microsoft.com/office/officeart/2005/8/layout/hProcess4"/>
    <dgm:cxn modelId="{E493496F-4C2D-4E0C-BE6C-DA0EDCF73041}" type="presParOf" srcId="{4E6A2F40-CA36-4EC7-B9AD-B5C1F8BA6DCF}" destId="{F6733D94-02C4-4AD0-BAC9-BBC2097770F2}" srcOrd="2" destOrd="0" presId="urn:microsoft.com/office/officeart/2005/8/layout/hProcess4"/>
    <dgm:cxn modelId="{1CB2526C-1610-433F-A5EB-55DA0E7D8BA9}" type="presParOf" srcId="{4E6A2F40-CA36-4EC7-B9AD-B5C1F8BA6DCF}" destId="{5B3B94CB-786E-41E0-B974-6C22550EDA72}" srcOrd="3" destOrd="0" presId="urn:microsoft.com/office/officeart/2005/8/layout/hProcess4"/>
    <dgm:cxn modelId="{AF39F086-C538-4362-9469-4FA8B0D8FC0C}" type="presParOf" srcId="{4E6A2F40-CA36-4EC7-B9AD-B5C1F8BA6DCF}" destId="{7A77B58C-8456-4D77-9222-9D416CFF176E}" srcOrd="4" destOrd="0" presId="urn:microsoft.com/office/officeart/2005/8/layout/hProcess4"/>
    <dgm:cxn modelId="{2566F9EF-ADE2-40BF-B92C-7EA308D80DAC}" type="presParOf" srcId="{37522705-213F-4490-A96E-AE0A1F777782}" destId="{D7431FBF-E384-4D0B-8C49-9BC995E14C5F}" srcOrd="3" destOrd="0" presId="urn:microsoft.com/office/officeart/2005/8/layout/hProcess4"/>
    <dgm:cxn modelId="{04DF39A8-EB45-465D-82AF-0E1D53B5B783}" type="presParOf" srcId="{37522705-213F-4490-A96E-AE0A1F777782}" destId="{14F2AEC2-11BB-4A1B-BA76-2ADA5755D93F}" srcOrd="4" destOrd="0" presId="urn:microsoft.com/office/officeart/2005/8/layout/hProcess4"/>
    <dgm:cxn modelId="{E0AD4124-9949-4C8F-AE01-067814FE24EA}" type="presParOf" srcId="{14F2AEC2-11BB-4A1B-BA76-2ADA5755D93F}" destId="{53E6C487-201C-4DF9-A7EC-9C588C547D46}" srcOrd="0" destOrd="0" presId="urn:microsoft.com/office/officeart/2005/8/layout/hProcess4"/>
    <dgm:cxn modelId="{7700A93E-DAB1-4263-AECA-7C77735C2FAF}" type="presParOf" srcId="{14F2AEC2-11BB-4A1B-BA76-2ADA5755D93F}" destId="{D5D8208C-5538-4E4A-B501-EF1730564DC9}" srcOrd="1" destOrd="0" presId="urn:microsoft.com/office/officeart/2005/8/layout/hProcess4"/>
    <dgm:cxn modelId="{272AD7F7-E05A-44B5-BC4F-EE3872BE10F2}" type="presParOf" srcId="{14F2AEC2-11BB-4A1B-BA76-2ADA5755D93F}" destId="{8617A07E-9423-4DD2-B2C3-172FE250008D}" srcOrd="2" destOrd="0" presId="urn:microsoft.com/office/officeart/2005/8/layout/hProcess4"/>
    <dgm:cxn modelId="{F988447E-266D-46D6-9529-0FE2D309342B}" type="presParOf" srcId="{14F2AEC2-11BB-4A1B-BA76-2ADA5755D93F}" destId="{907AF95D-05B0-4097-BCFF-3375744109C7}" srcOrd="3" destOrd="0" presId="urn:microsoft.com/office/officeart/2005/8/layout/hProcess4"/>
    <dgm:cxn modelId="{87657FC5-7142-461A-8A85-1BB2E4494B89}" type="presParOf" srcId="{14F2AEC2-11BB-4A1B-BA76-2ADA5755D93F}" destId="{1CFE127A-51F5-46F1-9ECD-38C077F982E2}" srcOrd="4" destOrd="0" presId="urn:microsoft.com/office/officeart/2005/8/layout/hProcess4"/>
    <dgm:cxn modelId="{FF791EB3-DBBC-4789-9AB4-DCF3C2225BB7}" type="presParOf" srcId="{37522705-213F-4490-A96E-AE0A1F777782}" destId="{EECDF1BD-7DDF-4309-AA6F-59274FE847F5}" srcOrd="5" destOrd="0" presId="urn:microsoft.com/office/officeart/2005/8/layout/hProcess4"/>
    <dgm:cxn modelId="{377DEAC0-96A9-4174-A7E0-67E514ADBCC7}" type="presParOf" srcId="{37522705-213F-4490-A96E-AE0A1F777782}" destId="{E3947BD7-300C-4BE1-BBAF-3B1B7C366BD1}" srcOrd="6" destOrd="0" presId="urn:microsoft.com/office/officeart/2005/8/layout/hProcess4"/>
    <dgm:cxn modelId="{CF3C6E6E-3BCD-4369-8EF0-DECF55623F6E}" type="presParOf" srcId="{E3947BD7-300C-4BE1-BBAF-3B1B7C366BD1}" destId="{CB7B508E-BF07-4C6C-A057-CB45988FF608}" srcOrd="0" destOrd="0" presId="urn:microsoft.com/office/officeart/2005/8/layout/hProcess4"/>
    <dgm:cxn modelId="{3D83F3D5-A6B3-47CF-9978-C1A1D3919BBA}" type="presParOf" srcId="{E3947BD7-300C-4BE1-BBAF-3B1B7C366BD1}" destId="{0FE7788A-BF0C-4BBB-AC88-20E7212D5A45}" srcOrd="1" destOrd="0" presId="urn:microsoft.com/office/officeart/2005/8/layout/hProcess4"/>
    <dgm:cxn modelId="{E6375AA8-8512-430A-BA86-E3B0E7011EBD}" type="presParOf" srcId="{E3947BD7-300C-4BE1-BBAF-3B1B7C366BD1}" destId="{BAAC3A69-1293-4685-8B49-3A21C1C0716A}" srcOrd="2" destOrd="0" presId="urn:microsoft.com/office/officeart/2005/8/layout/hProcess4"/>
    <dgm:cxn modelId="{E5179045-C5D3-4A34-9462-25A6B347DE6D}" type="presParOf" srcId="{E3947BD7-300C-4BE1-BBAF-3B1B7C366BD1}" destId="{D7C7236F-A358-4051-B788-DFDA6E54C7A1}" srcOrd="3" destOrd="0" presId="urn:microsoft.com/office/officeart/2005/8/layout/hProcess4"/>
    <dgm:cxn modelId="{B4328FDD-DFD9-43C6-A4F9-25B452611113}" type="presParOf" srcId="{E3947BD7-300C-4BE1-BBAF-3B1B7C366BD1}" destId="{B20454B0-7FB7-4961-9CB2-5EE19EB4DA45}" srcOrd="4" destOrd="0" presId="urn:microsoft.com/office/officeart/2005/8/layout/hProcess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0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เงื่อนไข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/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/>
        </a:p>
      </dgm:t>
    </dgm:pt>
    <dgm:pt modelId="{A79FD719-B2D5-4714-B6F3-A41AC50DD1ED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</a:rPr>
            <a:t>ห้ามเบิกใบเสร็จรับเงิน</a:t>
          </a:r>
          <a:endParaRPr lang="en-US" dirty="0"/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/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/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7101A-2E2E-4326-8587-5D4601183898}" type="presOf" srcId="{A79FD719-B2D5-4714-B6F3-A41AC50DD1ED}" destId="{0ECCA519-5E71-426A-9E2A-F7F5AE5076ED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31D84D7E-3631-48E1-AB51-079F7A85E57D}" type="presOf" srcId="{3D9F5B9C-2B95-489F-979C-F3457E75AE03}" destId="{8F271B1E-D051-4D56-8DEB-FF5E38A9548A}" srcOrd="0" destOrd="0" presId="urn:microsoft.com/office/officeart/2005/8/layout/vList6"/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27A06562-E049-4E1C-86B1-037C0DA4C066}" type="presOf" srcId="{04C30B20-C1B8-4D40-9A9D-F1298C72159D}" destId="{B6153693-44C6-4240-A81C-A319B9CA82E4}" srcOrd="0" destOrd="0" presId="urn:microsoft.com/office/officeart/2005/8/layout/vList6"/>
    <dgm:cxn modelId="{4D3C56A3-9C60-433C-B3EE-7D84D86CC9C1}" type="presParOf" srcId="{B6153693-44C6-4240-A81C-A319B9CA82E4}" destId="{5C78E194-FC0E-4B85-8B44-303079AB5A45}" srcOrd="0" destOrd="0" presId="urn:microsoft.com/office/officeart/2005/8/layout/vList6"/>
    <dgm:cxn modelId="{895D5914-0D5E-4516-B806-C0440DE8FD9C}" type="presParOf" srcId="{5C78E194-FC0E-4B85-8B44-303079AB5A45}" destId="{8F271B1E-D051-4D56-8DEB-FF5E38A9548A}" srcOrd="0" destOrd="0" presId="urn:microsoft.com/office/officeart/2005/8/layout/vList6"/>
    <dgm:cxn modelId="{01D7490E-F121-4EC9-B7BF-6CE92D75E668}" type="presParOf" srcId="{5C78E194-FC0E-4B85-8B44-303079AB5A45}" destId="{0ECCA519-5E71-426A-9E2A-F7F5AE5076ED}" srcOrd="1" destOrd="0" presId="urn:microsoft.com/office/officeart/2005/8/layout/vList6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324C565-B6FD-46CF-9CE9-8E47C7E4B9E1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Imatinib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A77D4E-274C-4CB0-ACD3-460CEFF706E9}" type="parTrans" cxnId="{AD0DE71F-1376-4BC0-9B50-E9A5273306A4}">
      <dgm:prSet/>
      <dgm:spPr/>
      <dgm:t>
        <a:bodyPr/>
        <a:lstStyle/>
        <a:p>
          <a:endParaRPr lang="en-US"/>
        </a:p>
      </dgm:t>
    </dgm:pt>
    <dgm:pt modelId="{F3670AF5-4032-4F35-8BBC-BCA59136C2B4}" type="sibTrans" cxnId="{AD0DE71F-1376-4BC0-9B50-E9A5273306A4}">
      <dgm:prSet/>
      <dgm:spPr/>
      <dgm:t>
        <a:bodyPr/>
        <a:lstStyle/>
        <a:p>
          <a:endParaRPr lang="en-US"/>
        </a:p>
      </dgm:t>
    </dgm:pt>
    <dgm:pt modelId="{ECB94B89-91C9-4B9B-B5A3-70F1FC323016}">
      <dgm:prSet phldrT="[ข้อความ]" custT="1"/>
      <dgm:spPr/>
      <dgm:t>
        <a:bodyPr/>
        <a:lstStyle/>
        <a:p>
          <a:r>
            <a:rPr lang="th-TH" sz="24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มะเร็งเม็ดเลือดขาวชนิดเรื้อรัง และมะเร็งลำไส้ชนิด </a:t>
          </a:r>
          <a:r>
            <a:rPr lang="en-US" sz="24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gastrointestinal stromal tumor (GIST)</a:t>
          </a:r>
          <a:endParaRPr lang="en-US" sz="24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7F075F96-300E-4202-A4D9-8FD28C43BBD5}" type="parTrans" cxnId="{2C33EEAF-17C6-4BBA-94ED-0F065935CF38}">
      <dgm:prSet/>
      <dgm:spPr/>
      <dgm:t>
        <a:bodyPr/>
        <a:lstStyle/>
        <a:p>
          <a:endParaRPr lang="en-US"/>
        </a:p>
      </dgm:t>
    </dgm:pt>
    <dgm:pt modelId="{0545A295-70F5-49EA-9C0B-4AAE1D3D3327}" type="sibTrans" cxnId="{2C33EEAF-17C6-4BBA-94ED-0F065935CF38}">
      <dgm:prSet/>
      <dgm:spPr/>
      <dgm:t>
        <a:bodyPr/>
        <a:lstStyle/>
        <a:p>
          <a:endParaRPr lang="en-US"/>
        </a:p>
      </dgm:t>
    </dgm:pt>
    <dgm:pt modelId="{09407049-4A1B-4BB4-A7F5-74657FAF484D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Rituximab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/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/>
        </a:p>
      </dgm:t>
    </dgm:pt>
    <dgm:pt modelId="{7E005E87-773D-4CBB-BE88-04B96775D410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มะเร็งต่อมน้ำเหลือง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/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/>
        </a:p>
      </dgm:t>
    </dgm:pt>
    <dgm:pt modelId="{1E5C5B02-4D85-4B17-8FB0-C2AB2139FD0C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Trastuzumab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0CC9DF-7E60-434F-9A9A-92A0507B50E1}" type="parTrans" cxnId="{D2C3523F-B41A-48A1-BFDB-BF89707169AA}">
      <dgm:prSet/>
      <dgm:spPr/>
      <dgm:t>
        <a:bodyPr/>
        <a:lstStyle/>
        <a:p>
          <a:endParaRPr lang="en-US"/>
        </a:p>
      </dgm:t>
    </dgm:pt>
    <dgm:pt modelId="{BB0ECD86-D132-4974-B85A-D59323F5C8E0}" type="sibTrans" cxnId="{D2C3523F-B41A-48A1-BFDB-BF89707169AA}">
      <dgm:prSet/>
      <dgm:spPr/>
      <dgm:t>
        <a:bodyPr/>
        <a:lstStyle/>
        <a:p>
          <a:endParaRPr lang="en-US"/>
        </a:p>
      </dgm:t>
    </dgm:pt>
    <dgm:pt modelId="{4134E053-9B17-4BBA-A2BF-68E276E6EDBE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มะเร็งเต้านมระยะแพร่กระจาย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B23CCFFB-ADA5-45AD-804E-EF3B9F5C3DCC}" type="parTrans" cxnId="{922F0B0D-64D7-4FFB-900D-97F6DB8150C7}">
      <dgm:prSet/>
      <dgm:spPr/>
      <dgm:t>
        <a:bodyPr/>
        <a:lstStyle/>
        <a:p>
          <a:endParaRPr lang="en-US"/>
        </a:p>
      </dgm:t>
    </dgm:pt>
    <dgm:pt modelId="{C96C25D7-3080-41A6-A35B-4867A1F62710}" type="sibTrans" cxnId="{922F0B0D-64D7-4FFB-900D-97F6DB8150C7}">
      <dgm:prSet/>
      <dgm:spPr/>
      <dgm:t>
        <a:bodyPr/>
        <a:lstStyle/>
        <a:p>
          <a:endParaRPr lang="en-US"/>
        </a:p>
      </dgm:t>
    </dgm:pt>
    <dgm:pt modelId="{372C2D89-DF71-424A-B478-C866B71DA9F6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Bivacizumab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AF5E509-2288-468F-811F-C8740691AEBE}" type="parTrans" cxnId="{12AC86F1-B7A8-4117-8B8B-6F388BCB7835}">
      <dgm:prSet/>
      <dgm:spPr/>
      <dgm:t>
        <a:bodyPr/>
        <a:lstStyle/>
        <a:p>
          <a:endParaRPr lang="en-US"/>
        </a:p>
      </dgm:t>
    </dgm:pt>
    <dgm:pt modelId="{29FE6B0D-8D3F-4604-AAE0-D8A3F6971904}" type="sibTrans" cxnId="{12AC86F1-B7A8-4117-8B8B-6F388BCB7835}">
      <dgm:prSet/>
      <dgm:spPr/>
      <dgm:t>
        <a:bodyPr/>
        <a:lstStyle/>
        <a:p>
          <a:endParaRPr lang="en-US"/>
        </a:p>
      </dgm:t>
    </dgm:pt>
    <dgm:pt modelId="{F6EF39A4-46C5-4B09-A160-D61E52FDFEF3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มะเร็งลำไส้ใหญ่ระยะแพร่กระจาย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9E12880F-FC63-4C93-9827-2D270094E32D}" type="parTrans" cxnId="{61E47C74-800D-4534-8262-D14A6B6CC8A4}">
      <dgm:prSet/>
      <dgm:spPr/>
      <dgm:t>
        <a:bodyPr/>
        <a:lstStyle/>
        <a:p>
          <a:endParaRPr lang="en-US"/>
        </a:p>
      </dgm:t>
    </dgm:pt>
    <dgm:pt modelId="{E222CE1C-E95F-486F-98B2-8B7CF0CD0718}" type="sibTrans" cxnId="{61E47C74-800D-4534-8262-D14A6B6CC8A4}">
      <dgm:prSet/>
      <dgm:spPr/>
      <dgm:t>
        <a:bodyPr/>
        <a:lstStyle/>
        <a:p>
          <a:endParaRPr lang="en-US"/>
        </a:p>
      </dgm:t>
    </dgm:pt>
    <dgm:pt modelId="{217A076E-372D-48DE-B512-C2FC95162DC2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Erlotinib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7D04CB3-9F1B-4EB0-828E-6B42144022CA}" type="parTrans" cxnId="{3DD64087-7457-4A9C-BA6C-E6C197CD0BC1}">
      <dgm:prSet/>
      <dgm:spPr/>
      <dgm:t>
        <a:bodyPr/>
        <a:lstStyle/>
        <a:p>
          <a:endParaRPr lang="en-US"/>
        </a:p>
      </dgm:t>
    </dgm:pt>
    <dgm:pt modelId="{E4114410-3EA5-4C06-A5F8-6C08636ABA82}" type="sibTrans" cxnId="{3DD64087-7457-4A9C-BA6C-E6C197CD0BC1}">
      <dgm:prSet/>
      <dgm:spPr/>
      <dgm:t>
        <a:bodyPr/>
        <a:lstStyle/>
        <a:p>
          <a:endParaRPr lang="en-US"/>
        </a:p>
      </dgm:t>
    </dgm:pt>
    <dgm:pt modelId="{1F5C6879-74AE-43DA-8A71-CAEC886D173E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มะเร็งปอดระยะแพร่กระจายที่ไม่ตอบสนองต่อยา          กลุ่ม </a:t>
          </a:r>
          <a:r>
            <a:rPr lang="en-US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Platinum </a:t>
          </a:r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และ </a:t>
          </a:r>
          <a:r>
            <a:rPr lang="en-US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Docetaxel </a:t>
          </a:r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แล้ว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4E1BDBD6-4630-4C88-8724-D3364720AE07}" type="parTrans" cxnId="{902CD02E-25DB-4C07-9DFE-E5F48063B50E}">
      <dgm:prSet/>
      <dgm:spPr/>
      <dgm:t>
        <a:bodyPr/>
        <a:lstStyle/>
        <a:p>
          <a:endParaRPr lang="en-US"/>
        </a:p>
      </dgm:t>
    </dgm:pt>
    <dgm:pt modelId="{3057E95E-25E1-4117-8DEE-DAB284B4150F}" type="sibTrans" cxnId="{902CD02E-25DB-4C07-9DFE-E5F48063B50E}">
      <dgm:prSet/>
      <dgm:spPr/>
      <dgm:t>
        <a:bodyPr/>
        <a:lstStyle/>
        <a:p>
          <a:endParaRPr lang="en-US"/>
        </a:p>
      </dgm:t>
    </dgm:pt>
    <dgm:pt modelId="{E0DDF971-AC32-4FEC-A709-645F91EA0542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Gefitinib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A113E7F-8C08-4468-B1B0-F600AF342459}" type="parTrans" cxnId="{A658F1F4-69E4-4449-BC25-905451DE0133}">
      <dgm:prSet/>
      <dgm:spPr/>
      <dgm:t>
        <a:bodyPr/>
        <a:lstStyle/>
        <a:p>
          <a:endParaRPr lang="en-US"/>
        </a:p>
      </dgm:t>
    </dgm:pt>
    <dgm:pt modelId="{79A8CFF3-ED1D-4F43-B10C-1021D42BE510}" type="sibTrans" cxnId="{A658F1F4-69E4-4449-BC25-905451DE0133}">
      <dgm:prSet/>
      <dgm:spPr/>
      <dgm:t>
        <a:bodyPr/>
        <a:lstStyle/>
        <a:p>
          <a:endParaRPr lang="en-US"/>
        </a:p>
      </dgm:t>
    </dgm:pt>
    <dgm:pt modelId="{EE86697D-468E-403A-A945-6A9514F4E225}">
      <dgm:prSet phldrT="[ข้อความ]" custT="1"/>
      <dgm:spPr/>
      <dgm:t>
        <a:bodyPr/>
        <a:lstStyle/>
        <a:p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มะเร็งปอดระยะแพร่กระจายที่ไม่ตอบสนองต่อยา           กลุ่ม </a:t>
          </a:r>
          <a:r>
            <a:rPr lang="en-US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Platinum </a:t>
          </a:r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และ </a:t>
          </a:r>
          <a:r>
            <a:rPr lang="en-US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Docetaxel </a:t>
          </a:r>
          <a:r>
            <a:rPr lang="th-TH" sz="2600" b="1" i="1" cap="none" spc="0" baseline="0" smtClean="0">
              <a:ln w="1905"/>
              <a:effectLst/>
              <a:latin typeface="Cordia New" pitchFamily="34" charset="-34"/>
              <a:cs typeface="Cordia New" pitchFamily="34" charset="-34"/>
            </a:rPr>
            <a:t>แล้ว</a:t>
          </a:r>
          <a:endParaRPr lang="en-US" sz="2600" b="1" i="1" cap="none" spc="0" baseline="0" dirty="0">
            <a:ln w="1905"/>
            <a:effectLst/>
            <a:latin typeface="Cordia New" pitchFamily="34" charset="-34"/>
            <a:cs typeface="Cordia New" pitchFamily="34" charset="-34"/>
          </a:endParaRPr>
        </a:p>
      </dgm:t>
    </dgm:pt>
    <dgm:pt modelId="{782AD552-33A6-4116-9464-9BE7A4B36BEC}" type="parTrans" cxnId="{6FF429EC-C6E5-43A2-9D9E-C61ED8BC7435}">
      <dgm:prSet/>
      <dgm:spPr/>
      <dgm:t>
        <a:bodyPr/>
        <a:lstStyle/>
        <a:p>
          <a:endParaRPr lang="en-US"/>
        </a:p>
      </dgm:t>
    </dgm:pt>
    <dgm:pt modelId="{6DCE3EE4-339E-4180-A5C1-7D8C0F6C8A79}" type="sibTrans" cxnId="{6FF429EC-C6E5-43A2-9D9E-C61ED8BC7435}">
      <dgm:prSet/>
      <dgm:spPr/>
      <dgm:t>
        <a:bodyPr/>
        <a:lstStyle/>
        <a:p>
          <a:endParaRPr lang="en-US"/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E232-C7D8-4B43-813A-10A42B3D258F}" type="pres">
      <dgm:prSet presAssocID="{2324C565-B6FD-46CF-9CE9-8E47C7E4B9E1}" presName="linNode" presStyleCnt="0"/>
      <dgm:spPr/>
      <dgm:t>
        <a:bodyPr/>
        <a:lstStyle/>
        <a:p>
          <a:endParaRPr lang="en-US"/>
        </a:p>
      </dgm:t>
    </dgm:pt>
    <dgm:pt modelId="{E6FF245E-D45A-42B7-B8FD-CE3737066FC7}" type="pres">
      <dgm:prSet presAssocID="{2324C565-B6FD-46CF-9CE9-8E47C7E4B9E1}" presName="parentText" presStyleLbl="node1" presStyleIdx="0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7B23-0318-4620-B8C1-5990A2975770}" type="pres">
      <dgm:prSet presAssocID="{2324C565-B6FD-46CF-9CE9-8E47C7E4B9E1}" presName="descendantText" presStyleLbl="alignAccFollowNode1" presStyleIdx="0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C5-4411-4C7A-809C-926901E3D487}" type="pres">
      <dgm:prSet presAssocID="{F3670AF5-4032-4F35-8BBC-BCA59136C2B4}" presName="sp" presStyleCnt="0"/>
      <dgm:spPr/>
      <dgm:t>
        <a:bodyPr/>
        <a:lstStyle/>
        <a:p>
          <a:endParaRPr lang="en-US"/>
        </a:p>
      </dgm:t>
    </dgm:pt>
    <dgm:pt modelId="{2CC8B5EA-BD89-4A43-80C0-820ACC0B5DC7}" type="pres">
      <dgm:prSet presAssocID="{09407049-4A1B-4BB4-A7F5-74657FAF484D}" presName="linNode" presStyleCnt="0"/>
      <dgm:spPr/>
      <dgm:t>
        <a:bodyPr/>
        <a:lstStyle/>
        <a:p>
          <a:endParaRPr lang="en-US"/>
        </a:p>
      </dgm:t>
    </dgm:pt>
    <dgm:pt modelId="{CECF1270-2FA4-4258-A659-D154CA7E0982}" type="pres">
      <dgm:prSet presAssocID="{09407049-4A1B-4BB4-A7F5-74657FAF484D}" presName="parentText" presStyleLbl="node1" presStyleIdx="1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1" presStyleCnt="6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  <dgm:t>
        <a:bodyPr/>
        <a:lstStyle/>
        <a:p>
          <a:endParaRPr lang="en-US"/>
        </a:p>
      </dgm:t>
    </dgm:pt>
    <dgm:pt modelId="{65408EFB-118C-4288-A617-C38BE45B3B8F}" type="pres">
      <dgm:prSet presAssocID="{1E5C5B02-4D85-4B17-8FB0-C2AB2139FD0C}" presName="linNode" presStyleCnt="0"/>
      <dgm:spPr/>
      <dgm:t>
        <a:bodyPr/>
        <a:lstStyle/>
        <a:p>
          <a:endParaRPr lang="en-US"/>
        </a:p>
      </dgm:t>
    </dgm:pt>
    <dgm:pt modelId="{03BDCD54-2F1C-4C39-9173-B9590EFD2F88}" type="pres">
      <dgm:prSet presAssocID="{1E5C5B02-4D85-4B17-8FB0-C2AB2139FD0C}" presName="parentText" presStyleLbl="node1" presStyleIdx="2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2EC28-A804-44AD-BBCA-8B8002ACF266}" type="pres">
      <dgm:prSet presAssocID="{1E5C5B02-4D85-4B17-8FB0-C2AB2139FD0C}" presName="descendantText" presStyleLbl="alignAccFollowNode1" presStyleIdx="2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CB585-F765-4A51-BF28-4EED0B6E42C7}" type="pres">
      <dgm:prSet presAssocID="{BB0ECD86-D132-4974-B85A-D59323F5C8E0}" presName="sp" presStyleCnt="0"/>
      <dgm:spPr/>
      <dgm:t>
        <a:bodyPr/>
        <a:lstStyle/>
        <a:p>
          <a:endParaRPr lang="en-US"/>
        </a:p>
      </dgm:t>
    </dgm:pt>
    <dgm:pt modelId="{476100B4-D165-4654-958B-FC32BD644E2C}" type="pres">
      <dgm:prSet presAssocID="{372C2D89-DF71-424A-B478-C866B71DA9F6}" presName="linNode" presStyleCnt="0"/>
      <dgm:spPr/>
      <dgm:t>
        <a:bodyPr/>
        <a:lstStyle/>
        <a:p>
          <a:endParaRPr lang="en-US"/>
        </a:p>
      </dgm:t>
    </dgm:pt>
    <dgm:pt modelId="{D9764D66-9DC6-4CFD-BC77-263DE1EEC273}" type="pres">
      <dgm:prSet presAssocID="{372C2D89-DF71-424A-B478-C866B71DA9F6}" presName="parentText" presStyleLbl="node1" presStyleIdx="3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4D85-B03E-4105-86B8-69A9CFB21714}" type="pres">
      <dgm:prSet presAssocID="{372C2D89-DF71-424A-B478-C866B71DA9F6}" presName="descendantText" presStyleLbl="alignAccFollowNode1" presStyleIdx="3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0F307-CF6C-4CDD-92C5-87FBB723DBE0}" type="pres">
      <dgm:prSet presAssocID="{29FE6B0D-8D3F-4604-AAE0-D8A3F6971904}" presName="sp" presStyleCnt="0"/>
      <dgm:spPr/>
      <dgm:t>
        <a:bodyPr/>
        <a:lstStyle/>
        <a:p>
          <a:endParaRPr lang="en-US"/>
        </a:p>
      </dgm:t>
    </dgm:pt>
    <dgm:pt modelId="{EDB461EF-5A62-4889-8C76-9DE8091A5D76}" type="pres">
      <dgm:prSet presAssocID="{217A076E-372D-48DE-B512-C2FC95162DC2}" presName="linNode" presStyleCnt="0"/>
      <dgm:spPr/>
      <dgm:t>
        <a:bodyPr/>
        <a:lstStyle/>
        <a:p>
          <a:endParaRPr lang="en-US"/>
        </a:p>
      </dgm:t>
    </dgm:pt>
    <dgm:pt modelId="{24F0A989-7DD2-49BF-A252-2B21628BA6F6}" type="pres">
      <dgm:prSet presAssocID="{217A076E-372D-48DE-B512-C2FC95162DC2}" presName="parentText" presStyleLbl="node1" presStyleIdx="4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9A444-75DC-4215-B5BF-91536316C761}" type="pres">
      <dgm:prSet presAssocID="{217A076E-372D-48DE-B512-C2FC95162DC2}" presName="descendantText" presStyleLbl="alignAccFollowNode1" presStyleIdx="4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02385-F89F-47F2-9BFD-42933369D761}" type="pres">
      <dgm:prSet presAssocID="{E4114410-3EA5-4C06-A5F8-6C08636ABA82}" presName="sp" presStyleCnt="0"/>
      <dgm:spPr/>
      <dgm:t>
        <a:bodyPr/>
        <a:lstStyle/>
        <a:p>
          <a:endParaRPr lang="en-US"/>
        </a:p>
      </dgm:t>
    </dgm:pt>
    <dgm:pt modelId="{69C62A21-7740-4F45-9852-90C47338BAD9}" type="pres">
      <dgm:prSet presAssocID="{E0DDF971-AC32-4FEC-A709-645F91EA0542}" presName="linNode" presStyleCnt="0"/>
      <dgm:spPr/>
      <dgm:t>
        <a:bodyPr/>
        <a:lstStyle/>
        <a:p>
          <a:endParaRPr lang="en-US"/>
        </a:p>
      </dgm:t>
    </dgm:pt>
    <dgm:pt modelId="{6C56029D-6322-4D6C-9489-250C154A7633}" type="pres">
      <dgm:prSet presAssocID="{E0DDF971-AC32-4FEC-A709-645F91EA0542}" presName="parentText" presStyleLbl="node1" presStyleIdx="5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618AB-CE29-415A-8E00-79A8104FDEEA}" type="pres">
      <dgm:prSet presAssocID="{E0DDF971-AC32-4FEC-A709-645F91EA0542}" presName="descendantText" presStyleLbl="alignAccFollowNode1" presStyleIdx="5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CD02E-25DB-4C07-9DFE-E5F48063B50E}" srcId="{217A076E-372D-48DE-B512-C2FC95162DC2}" destId="{1F5C6879-74AE-43DA-8A71-CAEC886D173E}" srcOrd="0" destOrd="0" parTransId="{4E1BDBD6-4630-4C88-8724-D3364720AE07}" sibTransId="{3057E95E-25E1-4117-8DEE-DAB284B4150F}"/>
    <dgm:cxn modelId="{3DD64087-7457-4A9C-BA6C-E6C197CD0BC1}" srcId="{34A7A5CC-BB9C-4661-83E6-02AA487B9BE7}" destId="{217A076E-372D-48DE-B512-C2FC95162DC2}" srcOrd="4" destOrd="0" parTransId="{67D04CB3-9F1B-4EB0-828E-6B42144022CA}" sibTransId="{E4114410-3EA5-4C06-A5F8-6C08636ABA82}"/>
    <dgm:cxn modelId="{7BD82337-DC05-4219-A0F8-23296C4DEFEB}" type="presOf" srcId="{7E005E87-773D-4CBB-BE88-04B96775D410}" destId="{598735F2-C9B6-41A0-8D41-7A327FEBB5D9}" srcOrd="0" destOrd="0" presId="urn:microsoft.com/office/officeart/2005/8/layout/vList5"/>
    <dgm:cxn modelId="{64709EEC-A6DA-4600-A5E3-EB76E2F00E5A}" type="presOf" srcId="{E0DDF971-AC32-4FEC-A709-645F91EA0542}" destId="{6C56029D-6322-4D6C-9489-250C154A7633}" srcOrd="0" destOrd="0" presId="urn:microsoft.com/office/officeart/2005/8/layout/vList5"/>
    <dgm:cxn modelId="{ACEEF820-6CE0-4EC7-99AC-94D69EA04DD3}" srcId="{34A7A5CC-BB9C-4661-83E6-02AA487B9BE7}" destId="{09407049-4A1B-4BB4-A7F5-74657FAF484D}" srcOrd="1" destOrd="0" parTransId="{5ABAC80A-0DF2-4EE2-BBCA-D4C94C2E62E7}" sibTransId="{8FF4DF81-45EB-4994-8C32-44F57136B38B}"/>
    <dgm:cxn modelId="{922F0B0D-64D7-4FFB-900D-97F6DB8150C7}" srcId="{1E5C5B02-4D85-4B17-8FB0-C2AB2139FD0C}" destId="{4134E053-9B17-4BBA-A2BF-68E276E6EDBE}" srcOrd="0" destOrd="0" parTransId="{B23CCFFB-ADA5-45AD-804E-EF3B9F5C3DCC}" sibTransId="{C96C25D7-3080-41A6-A35B-4867A1F62710}"/>
    <dgm:cxn modelId="{637AEC52-A114-4757-AE5C-7415CA29A819}" type="presOf" srcId="{09407049-4A1B-4BB4-A7F5-74657FAF484D}" destId="{CECF1270-2FA4-4258-A659-D154CA7E0982}" srcOrd="0" destOrd="0" presId="urn:microsoft.com/office/officeart/2005/8/layout/vList5"/>
    <dgm:cxn modelId="{6505B668-A602-474B-A739-5D039608A953}" type="presOf" srcId="{1F5C6879-74AE-43DA-8A71-CAEC886D173E}" destId="{FB99A444-75DC-4215-B5BF-91536316C761}" srcOrd="0" destOrd="0" presId="urn:microsoft.com/office/officeart/2005/8/layout/vList5"/>
    <dgm:cxn modelId="{12AC86F1-B7A8-4117-8B8B-6F388BCB7835}" srcId="{34A7A5CC-BB9C-4661-83E6-02AA487B9BE7}" destId="{372C2D89-DF71-424A-B478-C866B71DA9F6}" srcOrd="3" destOrd="0" parTransId="{FAF5E509-2288-468F-811F-C8740691AEBE}" sibTransId="{29FE6B0D-8D3F-4604-AAE0-D8A3F6971904}"/>
    <dgm:cxn modelId="{61E47C74-800D-4534-8262-D14A6B6CC8A4}" srcId="{372C2D89-DF71-424A-B478-C866B71DA9F6}" destId="{F6EF39A4-46C5-4B09-A160-D61E52FDFEF3}" srcOrd="0" destOrd="0" parTransId="{9E12880F-FC63-4C93-9827-2D270094E32D}" sibTransId="{E222CE1C-E95F-486F-98B2-8B7CF0CD0718}"/>
    <dgm:cxn modelId="{EC01D850-276E-40BC-B1F5-60F8DEC93122}" type="presOf" srcId="{F6EF39A4-46C5-4B09-A160-D61E52FDFEF3}" destId="{7D4A4D85-B03E-4105-86B8-69A9CFB21714}" srcOrd="0" destOrd="0" presId="urn:microsoft.com/office/officeart/2005/8/layout/vList5"/>
    <dgm:cxn modelId="{697ABCC3-1D72-4DB7-9FFD-F58C154C9C9D}" type="presOf" srcId="{34A7A5CC-BB9C-4661-83E6-02AA487B9BE7}" destId="{3CA1D2D1-A17A-45BF-864A-48FB6E44DA53}" srcOrd="0" destOrd="0" presId="urn:microsoft.com/office/officeart/2005/8/layout/vList5"/>
    <dgm:cxn modelId="{801360F6-81BE-4327-BA58-DDF7D5A5B344}" type="presOf" srcId="{ECB94B89-91C9-4B9B-B5A3-70F1FC323016}" destId="{7BAE7B23-0318-4620-B8C1-5990A2975770}" srcOrd="0" destOrd="0" presId="urn:microsoft.com/office/officeart/2005/8/layout/vList5"/>
    <dgm:cxn modelId="{D2C3523F-B41A-48A1-BFDB-BF89707169AA}" srcId="{34A7A5CC-BB9C-4661-83E6-02AA487B9BE7}" destId="{1E5C5B02-4D85-4B17-8FB0-C2AB2139FD0C}" srcOrd="2" destOrd="0" parTransId="{E50CC9DF-7E60-434F-9A9A-92A0507B50E1}" sibTransId="{BB0ECD86-D132-4974-B85A-D59323F5C8E0}"/>
    <dgm:cxn modelId="{4228E347-6428-4709-8C11-C9ED2DB9409F}" type="presOf" srcId="{EE86697D-468E-403A-A945-6A9514F4E225}" destId="{FEF618AB-CE29-415A-8E00-79A8104FDEEA}" srcOrd="0" destOrd="0" presId="urn:microsoft.com/office/officeart/2005/8/layout/vList5"/>
    <dgm:cxn modelId="{2C33EEAF-17C6-4BBA-94ED-0F065935CF38}" srcId="{2324C565-B6FD-46CF-9CE9-8E47C7E4B9E1}" destId="{ECB94B89-91C9-4B9B-B5A3-70F1FC323016}" srcOrd="0" destOrd="0" parTransId="{7F075F96-300E-4202-A4D9-8FD28C43BBD5}" sibTransId="{0545A295-70F5-49EA-9C0B-4AAE1D3D3327}"/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AD0DE71F-1376-4BC0-9B50-E9A5273306A4}" srcId="{34A7A5CC-BB9C-4661-83E6-02AA487B9BE7}" destId="{2324C565-B6FD-46CF-9CE9-8E47C7E4B9E1}" srcOrd="0" destOrd="0" parTransId="{0BA77D4E-274C-4CB0-ACD3-460CEFF706E9}" sibTransId="{F3670AF5-4032-4F35-8BBC-BCA59136C2B4}"/>
    <dgm:cxn modelId="{74ABA85B-8643-4CC5-8BDC-FB9A3D8E62D5}" type="presOf" srcId="{1E5C5B02-4D85-4B17-8FB0-C2AB2139FD0C}" destId="{03BDCD54-2F1C-4C39-9173-B9590EFD2F88}" srcOrd="0" destOrd="0" presId="urn:microsoft.com/office/officeart/2005/8/layout/vList5"/>
    <dgm:cxn modelId="{D4AEE268-4C83-4420-9424-D5C548A6B5EB}" type="presOf" srcId="{217A076E-372D-48DE-B512-C2FC95162DC2}" destId="{24F0A989-7DD2-49BF-A252-2B21628BA6F6}" srcOrd="0" destOrd="0" presId="urn:microsoft.com/office/officeart/2005/8/layout/vList5"/>
    <dgm:cxn modelId="{6656C295-7B5B-4A25-A0CC-5044C78895E8}" type="presOf" srcId="{4134E053-9B17-4BBA-A2BF-68E276E6EDBE}" destId="{6752EC28-A804-44AD-BBCA-8B8002ACF266}" srcOrd="0" destOrd="0" presId="urn:microsoft.com/office/officeart/2005/8/layout/vList5"/>
    <dgm:cxn modelId="{A658F1F4-69E4-4449-BC25-905451DE0133}" srcId="{34A7A5CC-BB9C-4661-83E6-02AA487B9BE7}" destId="{E0DDF971-AC32-4FEC-A709-645F91EA0542}" srcOrd="5" destOrd="0" parTransId="{9A113E7F-8C08-4468-B1B0-F600AF342459}" sibTransId="{79A8CFF3-ED1D-4F43-B10C-1021D42BE510}"/>
    <dgm:cxn modelId="{6F446994-F5D4-4031-B5E3-4BA0E50505F4}" type="presOf" srcId="{372C2D89-DF71-424A-B478-C866B71DA9F6}" destId="{D9764D66-9DC6-4CFD-BC77-263DE1EEC273}" srcOrd="0" destOrd="0" presId="urn:microsoft.com/office/officeart/2005/8/layout/vList5"/>
    <dgm:cxn modelId="{D0314E38-AD26-4CF4-967F-2A2D2344D477}" type="presOf" srcId="{2324C565-B6FD-46CF-9CE9-8E47C7E4B9E1}" destId="{E6FF245E-D45A-42B7-B8FD-CE3737066FC7}" srcOrd="0" destOrd="0" presId="urn:microsoft.com/office/officeart/2005/8/layout/vList5"/>
    <dgm:cxn modelId="{6FF429EC-C6E5-43A2-9D9E-C61ED8BC7435}" srcId="{E0DDF971-AC32-4FEC-A709-645F91EA0542}" destId="{EE86697D-468E-403A-A945-6A9514F4E225}" srcOrd="0" destOrd="0" parTransId="{782AD552-33A6-4116-9464-9BE7A4B36BEC}" sibTransId="{6DCE3EE4-339E-4180-A5C1-7D8C0F6C8A79}"/>
    <dgm:cxn modelId="{4A72E411-D754-42E9-A734-C49BF0300033}" type="presParOf" srcId="{3CA1D2D1-A17A-45BF-864A-48FB6E44DA53}" destId="{B707E232-C7D8-4B43-813A-10A42B3D258F}" srcOrd="0" destOrd="0" presId="urn:microsoft.com/office/officeart/2005/8/layout/vList5"/>
    <dgm:cxn modelId="{E45091FF-4BE6-4B60-BB66-02FF74E8941F}" type="presParOf" srcId="{B707E232-C7D8-4B43-813A-10A42B3D258F}" destId="{E6FF245E-D45A-42B7-B8FD-CE3737066FC7}" srcOrd="0" destOrd="0" presId="urn:microsoft.com/office/officeart/2005/8/layout/vList5"/>
    <dgm:cxn modelId="{7FD0E4CC-47B1-45D6-9AF6-BF0C31678E40}" type="presParOf" srcId="{B707E232-C7D8-4B43-813A-10A42B3D258F}" destId="{7BAE7B23-0318-4620-B8C1-5990A2975770}" srcOrd="1" destOrd="0" presId="urn:microsoft.com/office/officeart/2005/8/layout/vList5"/>
    <dgm:cxn modelId="{A0B2C14D-4400-4AAC-BEC6-99C22CA02A6E}" type="presParOf" srcId="{3CA1D2D1-A17A-45BF-864A-48FB6E44DA53}" destId="{C6AA77C5-4411-4C7A-809C-926901E3D487}" srcOrd="1" destOrd="0" presId="urn:microsoft.com/office/officeart/2005/8/layout/vList5"/>
    <dgm:cxn modelId="{D5062D75-FB38-4F23-8048-3A10EEF5B8C5}" type="presParOf" srcId="{3CA1D2D1-A17A-45BF-864A-48FB6E44DA53}" destId="{2CC8B5EA-BD89-4A43-80C0-820ACC0B5DC7}" srcOrd="2" destOrd="0" presId="urn:microsoft.com/office/officeart/2005/8/layout/vList5"/>
    <dgm:cxn modelId="{162ECC8C-B4B6-4877-ACF4-29586D7F3641}" type="presParOf" srcId="{2CC8B5EA-BD89-4A43-80C0-820ACC0B5DC7}" destId="{CECF1270-2FA4-4258-A659-D154CA7E0982}" srcOrd="0" destOrd="0" presId="urn:microsoft.com/office/officeart/2005/8/layout/vList5"/>
    <dgm:cxn modelId="{B53B99C3-D74F-4A68-B3BC-D469EC568523}" type="presParOf" srcId="{2CC8B5EA-BD89-4A43-80C0-820ACC0B5DC7}" destId="{598735F2-C9B6-41A0-8D41-7A327FEBB5D9}" srcOrd="1" destOrd="0" presId="urn:microsoft.com/office/officeart/2005/8/layout/vList5"/>
    <dgm:cxn modelId="{CA88F1EA-B867-4B57-AB89-FCCA2C43079B}" type="presParOf" srcId="{3CA1D2D1-A17A-45BF-864A-48FB6E44DA53}" destId="{8AD35643-4F51-4C9C-B07D-F199FB5124C7}" srcOrd="3" destOrd="0" presId="urn:microsoft.com/office/officeart/2005/8/layout/vList5"/>
    <dgm:cxn modelId="{BACA0901-4552-4893-B0BA-2F5C24EF68F0}" type="presParOf" srcId="{3CA1D2D1-A17A-45BF-864A-48FB6E44DA53}" destId="{65408EFB-118C-4288-A617-C38BE45B3B8F}" srcOrd="4" destOrd="0" presId="urn:microsoft.com/office/officeart/2005/8/layout/vList5"/>
    <dgm:cxn modelId="{3EBB210F-FFCF-4856-B39C-C600C26CD5AF}" type="presParOf" srcId="{65408EFB-118C-4288-A617-C38BE45B3B8F}" destId="{03BDCD54-2F1C-4C39-9173-B9590EFD2F88}" srcOrd="0" destOrd="0" presId="urn:microsoft.com/office/officeart/2005/8/layout/vList5"/>
    <dgm:cxn modelId="{266FE772-B26D-401D-B4E4-C53595CC5C32}" type="presParOf" srcId="{65408EFB-118C-4288-A617-C38BE45B3B8F}" destId="{6752EC28-A804-44AD-BBCA-8B8002ACF266}" srcOrd="1" destOrd="0" presId="urn:microsoft.com/office/officeart/2005/8/layout/vList5"/>
    <dgm:cxn modelId="{236A627B-6742-4842-A393-35AA6E412912}" type="presParOf" srcId="{3CA1D2D1-A17A-45BF-864A-48FB6E44DA53}" destId="{CA2CB585-F765-4A51-BF28-4EED0B6E42C7}" srcOrd="5" destOrd="0" presId="urn:microsoft.com/office/officeart/2005/8/layout/vList5"/>
    <dgm:cxn modelId="{2A6902E8-E357-481D-98DA-7958812F9C86}" type="presParOf" srcId="{3CA1D2D1-A17A-45BF-864A-48FB6E44DA53}" destId="{476100B4-D165-4654-958B-FC32BD644E2C}" srcOrd="6" destOrd="0" presId="urn:microsoft.com/office/officeart/2005/8/layout/vList5"/>
    <dgm:cxn modelId="{92F79B25-3582-4669-850B-8E709328AA03}" type="presParOf" srcId="{476100B4-D165-4654-958B-FC32BD644E2C}" destId="{D9764D66-9DC6-4CFD-BC77-263DE1EEC273}" srcOrd="0" destOrd="0" presId="urn:microsoft.com/office/officeart/2005/8/layout/vList5"/>
    <dgm:cxn modelId="{A975DEA0-A635-487C-A551-C62A5F2A71A5}" type="presParOf" srcId="{476100B4-D165-4654-958B-FC32BD644E2C}" destId="{7D4A4D85-B03E-4105-86B8-69A9CFB21714}" srcOrd="1" destOrd="0" presId="urn:microsoft.com/office/officeart/2005/8/layout/vList5"/>
    <dgm:cxn modelId="{0E18E695-AE92-46BF-89C6-032F62FBC37F}" type="presParOf" srcId="{3CA1D2D1-A17A-45BF-864A-48FB6E44DA53}" destId="{2FF0F307-CF6C-4CDD-92C5-87FBB723DBE0}" srcOrd="7" destOrd="0" presId="urn:microsoft.com/office/officeart/2005/8/layout/vList5"/>
    <dgm:cxn modelId="{4F1B4522-4B9B-48DC-A7D2-F324CBE360D7}" type="presParOf" srcId="{3CA1D2D1-A17A-45BF-864A-48FB6E44DA53}" destId="{EDB461EF-5A62-4889-8C76-9DE8091A5D76}" srcOrd="8" destOrd="0" presId="urn:microsoft.com/office/officeart/2005/8/layout/vList5"/>
    <dgm:cxn modelId="{90D12FA3-FF1E-4081-92B6-A8A74E0A2EB6}" type="presParOf" srcId="{EDB461EF-5A62-4889-8C76-9DE8091A5D76}" destId="{24F0A989-7DD2-49BF-A252-2B21628BA6F6}" srcOrd="0" destOrd="0" presId="urn:microsoft.com/office/officeart/2005/8/layout/vList5"/>
    <dgm:cxn modelId="{F8CF5EC1-BC7E-470C-BB15-F4183E7E466C}" type="presParOf" srcId="{EDB461EF-5A62-4889-8C76-9DE8091A5D76}" destId="{FB99A444-75DC-4215-B5BF-91536316C761}" srcOrd="1" destOrd="0" presId="urn:microsoft.com/office/officeart/2005/8/layout/vList5"/>
    <dgm:cxn modelId="{F1B1B1EB-C6A1-4023-A35C-312DBBA013E5}" type="presParOf" srcId="{3CA1D2D1-A17A-45BF-864A-48FB6E44DA53}" destId="{B7302385-F89F-47F2-9BFD-42933369D761}" srcOrd="9" destOrd="0" presId="urn:microsoft.com/office/officeart/2005/8/layout/vList5"/>
    <dgm:cxn modelId="{81C117D1-CB28-484E-978C-F6D7D2A2ACC8}" type="presParOf" srcId="{3CA1D2D1-A17A-45BF-864A-48FB6E44DA53}" destId="{69C62A21-7740-4F45-9852-90C47338BAD9}" srcOrd="10" destOrd="0" presId="urn:microsoft.com/office/officeart/2005/8/layout/vList5"/>
    <dgm:cxn modelId="{669371E5-F30E-4CE5-B352-143D413B8715}" type="presParOf" srcId="{69C62A21-7740-4F45-9852-90C47338BAD9}" destId="{6C56029D-6322-4D6C-9489-250C154A7633}" srcOrd="0" destOrd="0" presId="urn:microsoft.com/office/officeart/2005/8/layout/vList5"/>
    <dgm:cxn modelId="{F2069074-BFDE-4D11-ADD6-A5D5E54F1247}" type="presParOf" srcId="{69C62A21-7740-4F45-9852-90C47338BAD9}" destId="{FEF618AB-CE29-415A-8E00-79A8104FDEEA}" srcOrd="1" destOrd="0" presId="urn:microsoft.com/office/officeart/2005/8/layout/vList5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9292136B-2BA7-43B7-BECB-8C5654B43A3A}">
      <dgm:prSet phldrT="[ข้อความ]" custT="1"/>
      <dgm:spPr/>
      <dgm:t>
        <a:bodyPr/>
        <a:lstStyle/>
        <a:p>
          <a:pPr algn="ctr"/>
          <a:r>
            <a:rPr lang="en-U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Rituximab</a:t>
          </a:r>
          <a:endParaRPr lang="th-TH" sz="2400" b="0" cap="none" spc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/>
          <a:r>
            <a:rPr lang="en-U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Etanercept</a:t>
          </a:r>
        </a:p>
        <a:p>
          <a:pPr algn="ctr"/>
          <a:r>
            <a:rPr lang="en-U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Infliximab</a:t>
          </a:r>
          <a:r>
            <a:rPr lang="th-TH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/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/>
        </a:p>
      </dgm:t>
    </dgm:pt>
    <dgm:pt modelId="{66A9FFC7-A673-456C-8F92-CA729A4949F0}">
      <dgm:prSet phldrT="[ข้อความ]"/>
      <dgm:spPr>
        <a:solidFill>
          <a:srgbClr val="FFC000"/>
        </a:solidFill>
      </dgm:spPr>
      <dgm:t>
        <a:bodyPr/>
        <a:lstStyle/>
        <a:p>
          <a:r>
            <a:rPr lang="th-TH" b="1" smtClean="0"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เบิกจ่ายตรง</a:t>
          </a:r>
          <a:endParaRPr lang="en-US" b="1" dirty="0">
            <a:solidFill>
              <a:srgbClr val="0000FF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/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/>
        </a:p>
      </dgm:t>
    </dgm:pt>
    <dgm:pt modelId="{ADAC0CA6-8578-4CF3-B6FA-58B641FCACB7}">
      <dgm:prSet phldrT="[ข้อความ]" custT="1"/>
      <dgm:spPr>
        <a:solidFill>
          <a:srgbClr val="006600"/>
        </a:solidFill>
      </dgm:spPr>
      <dgm:t>
        <a:bodyPr/>
        <a:lstStyle/>
        <a:p>
          <a:r>
            <a:rPr lang="th-TH" sz="32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ห้ามเบิกยา              “ชีววัตถุอื่น”</a:t>
          </a:r>
          <a:endParaRPr lang="en-US" sz="3600" baseline="0" dirty="0"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/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/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8AFDD2-5B54-45D1-A8EA-0D5AF78C90AC}" type="presOf" srcId="{ADAC0CA6-8578-4CF3-B6FA-58B641FCACB7}" destId="{8840F936-4F75-4566-B1B9-3C5E58BE0598}" srcOrd="0" destOrd="0" presId="urn:microsoft.com/office/officeart/2005/8/layout/hProcess9"/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70851628-4C63-4C1D-A377-BFB8A8A5028D}" type="presOf" srcId="{9292136B-2BA7-43B7-BECB-8C5654B43A3A}" destId="{B96BFCE6-A121-44B5-9ED1-E2A4B445AD81}" srcOrd="0" destOrd="0" presId="urn:microsoft.com/office/officeart/2005/8/layout/hProcess9"/>
    <dgm:cxn modelId="{483B01AF-E32C-4D4D-8C22-886FD9ECCFD8}" type="presOf" srcId="{66A9FFC7-A673-456C-8F92-CA729A4949F0}" destId="{ACBD9566-DBDE-4CED-A6D5-8EBDD169C556}" srcOrd="0" destOrd="0" presId="urn:microsoft.com/office/officeart/2005/8/layout/hProcess9"/>
    <dgm:cxn modelId="{AB0C4F5A-5E91-4B79-AD39-2B36F2FC4A01}" type="presOf" srcId="{CBF3DB4D-0702-4A52-9A5F-1202AB72C8F0}" destId="{1D5B8037-7768-4D1B-8E4C-B753B7CBE9AD}" srcOrd="0" destOrd="0" presId="urn:microsoft.com/office/officeart/2005/8/layout/hProcess9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DC3EECDD-299D-4A7E-8CB3-3EBDC710C3CD}" type="presParOf" srcId="{1D5B8037-7768-4D1B-8E4C-B753B7CBE9AD}" destId="{F9CC408A-8BF4-4E59-9C11-C2697ACD7517}" srcOrd="0" destOrd="0" presId="urn:microsoft.com/office/officeart/2005/8/layout/hProcess9"/>
    <dgm:cxn modelId="{1B987F04-2135-42FE-BFB2-AE84C4F25A01}" type="presParOf" srcId="{1D5B8037-7768-4D1B-8E4C-B753B7CBE9AD}" destId="{B89A9076-4240-4F4F-8417-6480A320FD02}" srcOrd="1" destOrd="0" presId="urn:microsoft.com/office/officeart/2005/8/layout/hProcess9"/>
    <dgm:cxn modelId="{4617B749-BED6-40D3-A4C2-C15E380D69DB}" type="presParOf" srcId="{B89A9076-4240-4F4F-8417-6480A320FD02}" destId="{B96BFCE6-A121-44B5-9ED1-E2A4B445AD81}" srcOrd="0" destOrd="0" presId="urn:microsoft.com/office/officeart/2005/8/layout/hProcess9"/>
    <dgm:cxn modelId="{27A9A666-0F59-4FEB-8951-B198AC3ADEB1}" type="presParOf" srcId="{B89A9076-4240-4F4F-8417-6480A320FD02}" destId="{86685247-28E3-4F67-8E7B-DE8CD71FE5EF}" srcOrd="1" destOrd="0" presId="urn:microsoft.com/office/officeart/2005/8/layout/hProcess9"/>
    <dgm:cxn modelId="{9471D386-0AC3-4A82-92D5-46C2D88E4383}" type="presParOf" srcId="{B89A9076-4240-4F4F-8417-6480A320FD02}" destId="{ACBD9566-DBDE-4CED-A6D5-8EBDD169C556}" srcOrd="2" destOrd="0" presId="urn:microsoft.com/office/officeart/2005/8/layout/hProcess9"/>
    <dgm:cxn modelId="{CB1975BE-330B-4118-A759-BE650A750976}" type="presParOf" srcId="{B89A9076-4240-4F4F-8417-6480A320FD02}" destId="{A028903C-C00A-4374-A1F5-06CA0338A17A}" srcOrd="3" destOrd="0" presId="urn:microsoft.com/office/officeart/2005/8/layout/hProcess9"/>
    <dgm:cxn modelId="{03C42070-BFED-448D-97B3-5AC34E790D40}" type="presParOf" srcId="{B89A9076-4240-4F4F-8417-6480A320FD02}" destId="{8840F936-4F75-4566-B1B9-3C5E58BE0598}" srcOrd="4" destOrd="0" presId="urn:microsoft.com/office/officeart/2005/8/layout/hProcess9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0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เงื่อนไข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/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/>
        </a:p>
      </dgm:t>
    </dgm:pt>
    <dgm:pt modelId="{A79FD719-B2D5-4714-B6F3-A41AC50DD1ED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</a:rPr>
            <a:t>ห้ามเบิกใบเสร็จรับเงิน</a:t>
          </a:r>
          <a:endParaRPr lang="en-US" dirty="0"/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/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/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E72D7B85-6080-4BE2-B2AD-AADF7AEEBA3E}" type="presOf" srcId="{04C30B20-C1B8-4D40-9A9D-F1298C72159D}" destId="{B6153693-44C6-4240-A81C-A319B9CA82E4}" srcOrd="0" destOrd="0" presId="urn:microsoft.com/office/officeart/2005/8/layout/vList6"/>
    <dgm:cxn modelId="{F37D2686-0BA1-4596-87E3-060DAFFAFDF4}" type="presOf" srcId="{3D9F5B9C-2B95-489F-979C-F3457E75AE03}" destId="{8F271B1E-D051-4D56-8DEB-FF5E38A9548A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531F7510-A195-47EB-B5E7-6C22BAAD96AF}" type="presOf" srcId="{A79FD719-B2D5-4714-B6F3-A41AC50DD1ED}" destId="{0ECCA519-5E71-426A-9E2A-F7F5AE5076ED}" srcOrd="0" destOrd="0" presId="urn:microsoft.com/office/officeart/2005/8/layout/vList6"/>
    <dgm:cxn modelId="{10112DD6-0051-4702-8283-E73CD9851CF3}" type="presParOf" srcId="{B6153693-44C6-4240-A81C-A319B9CA82E4}" destId="{5C78E194-FC0E-4B85-8B44-303079AB5A45}" srcOrd="0" destOrd="0" presId="urn:microsoft.com/office/officeart/2005/8/layout/vList6"/>
    <dgm:cxn modelId="{6760E58E-BE63-4B05-9308-750AE6FF44C7}" type="presParOf" srcId="{5C78E194-FC0E-4B85-8B44-303079AB5A45}" destId="{8F271B1E-D051-4D56-8DEB-FF5E38A9548A}" srcOrd="0" destOrd="0" presId="urn:microsoft.com/office/officeart/2005/8/layout/vList6"/>
    <dgm:cxn modelId="{FC2A5464-78BA-4E8E-877A-BA51958029BB}" type="presParOf" srcId="{5C78E194-FC0E-4B85-8B44-303079AB5A45}" destId="{0ECCA519-5E71-426A-9E2A-F7F5AE5076ED}" srcOrd="1" destOrd="0" presId="urn:microsoft.com/office/officeart/2005/8/layout/vList6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9292136B-2BA7-43B7-BECB-8C5654B43A3A}">
      <dgm:prSet phldrT="[ข้อความ]" custT="1"/>
      <dgm:spPr/>
      <dgm:t>
        <a:bodyPr/>
        <a:lstStyle/>
        <a:p>
          <a:r>
            <a:rPr lang="th-TH" sz="28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รพ.ประกาศรายการยาสมุนไพรที่อยู่ในบัญชียาโรงพยาบาล</a:t>
          </a:r>
          <a:endParaRPr lang="en-US" sz="180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/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/>
        </a:p>
      </dgm:t>
    </dgm:pt>
    <dgm:pt modelId="{66A9FFC7-A673-456C-8F92-CA729A4949F0}">
      <dgm:prSet phldrT="[ข้อความ]"/>
      <dgm:spPr/>
      <dgm:t>
        <a:bodyPr/>
        <a:lstStyle/>
        <a:p>
          <a:r>
            <a:rPr lang="th-TH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ส่งบัญชีให้กับกรมพัฒนาการแพทย์แผนไทยและการแพทย์ทางเลือก</a:t>
          </a:r>
          <a:endParaRPr lang="en-US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/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/>
        </a:p>
      </dgm:t>
    </dgm:pt>
    <dgm:pt modelId="{ADAC0CA6-8578-4CF3-B6FA-58B641FCACB7}">
      <dgm:prSet phldrT="[ข้อความ]" custT="1"/>
      <dgm:spPr/>
      <dgm:t>
        <a:bodyPr/>
        <a:lstStyle/>
        <a:p>
          <a:r>
            <a:rPr lang="th-TH" sz="29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ประกาศบัญชียาสมุนไพร</a:t>
          </a:r>
          <a:endParaRPr lang="en-US" sz="3200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/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/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23A26-4B4D-46BE-870D-0F24D3B8B8EB}" type="presOf" srcId="{ADAC0CA6-8578-4CF3-B6FA-58B641FCACB7}" destId="{8840F936-4F75-4566-B1B9-3C5E58BE0598}" srcOrd="0" destOrd="0" presId="urn:microsoft.com/office/officeart/2005/8/layout/hProcess9"/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B2C1D418-0D2A-437C-B641-B56767E8EDFF}" type="presOf" srcId="{66A9FFC7-A673-456C-8F92-CA729A4949F0}" destId="{ACBD9566-DBDE-4CED-A6D5-8EBDD169C556}" srcOrd="0" destOrd="0" presId="urn:microsoft.com/office/officeart/2005/8/layout/hProcess9"/>
    <dgm:cxn modelId="{6C945D11-F9D8-46F7-BFFA-397EA9D24886}" type="presOf" srcId="{9292136B-2BA7-43B7-BECB-8C5654B43A3A}" destId="{B96BFCE6-A121-44B5-9ED1-E2A4B445AD81}" srcOrd="0" destOrd="0" presId="urn:microsoft.com/office/officeart/2005/8/layout/hProcess9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CC7C94C2-8978-4D92-9DA5-4EF81B95B92A}" type="presOf" srcId="{CBF3DB4D-0702-4A52-9A5F-1202AB72C8F0}" destId="{1D5B8037-7768-4D1B-8E4C-B753B7CBE9AD}" srcOrd="0" destOrd="0" presId="urn:microsoft.com/office/officeart/2005/8/layout/hProcess9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744AC61B-E7CB-415C-9CDF-EFD67109D315}" type="presParOf" srcId="{1D5B8037-7768-4D1B-8E4C-B753B7CBE9AD}" destId="{F9CC408A-8BF4-4E59-9C11-C2697ACD7517}" srcOrd="0" destOrd="0" presId="urn:microsoft.com/office/officeart/2005/8/layout/hProcess9"/>
    <dgm:cxn modelId="{DE447AF6-47DA-44E2-949E-3D6F01903FBD}" type="presParOf" srcId="{1D5B8037-7768-4D1B-8E4C-B753B7CBE9AD}" destId="{B89A9076-4240-4F4F-8417-6480A320FD02}" srcOrd="1" destOrd="0" presId="urn:microsoft.com/office/officeart/2005/8/layout/hProcess9"/>
    <dgm:cxn modelId="{1EF81741-E753-4998-BEFE-3CB7192880BD}" type="presParOf" srcId="{B89A9076-4240-4F4F-8417-6480A320FD02}" destId="{B96BFCE6-A121-44B5-9ED1-E2A4B445AD81}" srcOrd="0" destOrd="0" presId="urn:microsoft.com/office/officeart/2005/8/layout/hProcess9"/>
    <dgm:cxn modelId="{1F2BEB10-A56B-440A-AA1F-42A91E1942CC}" type="presParOf" srcId="{B89A9076-4240-4F4F-8417-6480A320FD02}" destId="{86685247-28E3-4F67-8E7B-DE8CD71FE5EF}" srcOrd="1" destOrd="0" presId="urn:microsoft.com/office/officeart/2005/8/layout/hProcess9"/>
    <dgm:cxn modelId="{7479FAAD-433C-4A8E-9A9E-DFF90ED64906}" type="presParOf" srcId="{B89A9076-4240-4F4F-8417-6480A320FD02}" destId="{ACBD9566-DBDE-4CED-A6D5-8EBDD169C556}" srcOrd="2" destOrd="0" presId="urn:microsoft.com/office/officeart/2005/8/layout/hProcess9"/>
    <dgm:cxn modelId="{E7BFFFF7-2F8D-4ACB-BAB1-4B4A66CF2925}" type="presParOf" srcId="{B89A9076-4240-4F4F-8417-6480A320FD02}" destId="{A028903C-C00A-4374-A1F5-06CA0338A17A}" srcOrd="3" destOrd="0" presId="urn:microsoft.com/office/officeart/2005/8/layout/hProcess9"/>
    <dgm:cxn modelId="{3B45A549-3BE3-4EF1-A6DC-03698C57E008}" type="presParOf" srcId="{B89A9076-4240-4F4F-8417-6480A320FD02}" destId="{8840F936-4F75-4566-B1B9-3C5E58BE0598}" srcOrd="4" destOrd="0" presId="urn:microsoft.com/office/officeart/2005/8/layout/hProcess9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0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เงื่อนไข</a:t>
          </a:r>
          <a:endParaRPr lang="en-US" b="1" cap="none" spc="0" dirty="0">
            <a:ln w="50800"/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A79FD719-B2D5-4714-B6F3-A41AC50DD1ED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ประกาศบัญชียาสมุนไพร</a:t>
          </a:r>
          <a:endParaRPr lang="en-US" dirty="0">
            <a:latin typeface="Angsana New" pitchFamily="18" charset="-34"/>
            <a:cs typeface="Angsana New" pitchFamily="18" charset="-34"/>
          </a:endParaRPr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846C6735-A09B-4616-A655-27099B73D43C}" type="presOf" srcId="{A79FD719-B2D5-4714-B6F3-A41AC50DD1ED}" destId="{0ECCA519-5E71-426A-9E2A-F7F5AE5076ED}" srcOrd="0" destOrd="0" presId="urn:microsoft.com/office/officeart/2005/8/layout/vList6"/>
    <dgm:cxn modelId="{9CB407A5-555F-498D-BDC0-890F8C230942}" type="presOf" srcId="{04C30B20-C1B8-4D40-9A9D-F1298C72159D}" destId="{B6153693-44C6-4240-A81C-A319B9CA82E4}" srcOrd="0" destOrd="0" presId="urn:microsoft.com/office/officeart/2005/8/layout/vList6"/>
    <dgm:cxn modelId="{A176BE11-D88E-4F6E-8C19-DE0EF1718FE1}" type="presOf" srcId="{3D9F5B9C-2B95-489F-979C-F3457E75AE03}" destId="{8F271B1E-D051-4D56-8DEB-FF5E38A9548A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1DCB86DE-B335-4896-B9C6-37DE845B10F9}" type="presParOf" srcId="{B6153693-44C6-4240-A81C-A319B9CA82E4}" destId="{5C78E194-FC0E-4B85-8B44-303079AB5A45}" srcOrd="0" destOrd="0" presId="urn:microsoft.com/office/officeart/2005/8/layout/vList6"/>
    <dgm:cxn modelId="{8E84265F-9E63-483D-B935-EB45EAA03ACD}" type="presParOf" srcId="{5C78E194-FC0E-4B85-8B44-303079AB5A45}" destId="{8F271B1E-D051-4D56-8DEB-FF5E38A9548A}" srcOrd="0" destOrd="0" presId="urn:microsoft.com/office/officeart/2005/8/layout/vList6"/>
    <dgm:cxn modelId="{2EED57FA-D839-4951-9D8F-11D2FE394FA7}" type="presParOf" srcId="{5C78E194-FC0E-4B85-8B44-303079AB5A45}" destId="{0ECCA519-5E71-426A-9E2A-F7F5AE5076ED}" srcOrd="1" destOrd="0" presId="urn:microsoft.com/office/officeart/2005/8/layout/vList6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9407049-4A1B-4BB4-A7F5-74657FAF484D}">
      <dgm:prSet phldrT="[ข้อความ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sz="6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วิตามิน</a:t>
          </a:r>
          <a:endParaRPr lang="en-US" sz="6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7E005E87-773D-4CBB-BE88-04B96775D410}">
      <dgm:prSet phldrT="[ข้อความ]" custT="1"/>
      <dgm:spPr/>
      <dgm:t>
        <a:bodyPr/>
        <a:lstStyle/>
        <a:p>
          <a:pPr algn="l"/>
          <a:endParaRPr lang="en-US" sz="24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EA30E566-F621-4BD8-B04E-480FCC162C36}">
      <dgm:prSet phldrT="[ข้อความ]" custT="1"/>
      <dgm:spPr/>
      <dgm:t>
        <a:bodyPr/>
        <a:lstStyle/>
        <a:p>
          <a:pPr algn="l"/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เฉพาะในบัญชียาหลักแห่งชาติ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30F4A8DD-2438-4927-9391-E1EEF541AB77}" type="parTrans" cxnId="{0EBA02A7-C045-473F-928A-D1E045203108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27E193B3-0612-4BC7-8364-9BEB006C0D84}" type="sibTrans" cxnId="{0EBA02A7-C045-473F-928A-D1E045203108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B7891E22-18F4-4A6B-9449-C6CE904C0AB2}">
      <dgm:prSet phldrT="[ข้อความ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sz="6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แร่ธาตุ</a:t>
          </a:r>
          <a:endParaRPr lang="en-US" sz="6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6070C56-EA70-45F7-86EE-7B4F72F0C084}" type="parTrans" cxnId="{0072C71F-9807-420D-83E6-CAB4DF69DC4D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60A85C4E-CBD1-44FC-A4A9-92F14A83FB8D}" type="sibTrans" cxnId="{0072C71F-9807-420D-83E6-CAB4DF69DC4D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966A678B-63D2-48CB-92A9-9FA34263060D}">
      <dgm:prSet phldrT="[ข้อความ]" custT="1"/>
      <dgm:spPr/>
      <dgm:t>
        <a:bodyPr/>
        <a:lstStyle/>
        <a:p>
          <a:r>
            <a:rPr lang="th-TH" sz="32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ขึ้นทะเบียนเป็นยากับ อย.</a:t>
          </a:r>
          <a:endParaRPr lang="en-US" sz="32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7068CD92-B508-44B6-8BA6-AD020D424F1C}" type="parTrans" cxnId="{C03BC7A2-16C1-426C-A501-41A84518B841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5D480D4D-0F91-4A5A-919B-F3B735813751}" type="sibTrans" cxnId="{C03BC7A2-16C1-426C-A501-41A84518B841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F9D503B1-32CE-430B-A552-008FB31769B7}">
      <dgm:prSet phldrT="[ข้อความ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/>
              <a:latin typeface="Angsana New" pitchFamily="18" charset="-34"/>
              <a:cs typeface="Angsana New" pitchFamily="18" charset="-34"/>
            </a:rPr>
            <a:t>ยาอันตราย</a:t>
          </a:r>
          <a:endParaRPr lang="en-US" sz="4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0000FF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EC00B102-ACCD-425C-932C-B21401F0026B}" type="parTrans" cxnId="{77C16F44-A7AD-4A37-81B3-ABEC2167C14A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6283A253-8336-4ACF-A33E-E6117BBEAD7F}" type="sibTrans" cxnId="{77C16F44-A7AD-4A37-81B3-ABEC2167C14A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F33F0D5A-F990-4EB8-BBC8-E77EE9F85EBB}">
      <dgm:prSet phldrT="[ข้อความ]" custT="1"/>
      <dgm:spPr/>
      <dgm:t>
        <a:bodyPr/>
        <a:lstStyle/>
        <a:p>
          <a:r>
            <a:rPr lang="th-TH" sz="36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 เบิกได้เฉพาะใช้ใน รพ.</a:t>
          </a:r>
          <a:endParaRPr lang="en-US" sz="36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E4431711-1DE7-4963-BCEF-6D7583B6FAA1}" type="parTrans" cxnId="{4A1C8CA5-2916-4987-B1B9-F298BBF13AB3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15684566-BF87-4BC5-9707-E8520DFE6DF5}" type="sibTrans" cxnId="{4A1C8CA5-2916-4987-B1B9-F298BBF13AB3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68FD23B3-C9CD-499E-B3D5-A4C4F2269AB2}">
      <dgm:prSet phldrT="[ข้อความ]" custT="1"/>
      <dgm:spPr/>
      <dgm:t>
        <a:bodyPr/>
        <a:lstStyle/>
        <a:p>
          <a:pPr algn="l"/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49F27636-A256-4964-A73C-C5700AA8E593}" type="parTrans" cxnId="{160F799B-958B-4C1B-9AA0-BF1B6BD17007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F1646942-FC0C-484F-B685-EB8A8D968364}" type="sibTrans" cxnId="{160F799B-958B-4C1B-9AA0-BF1B6BD17007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C8C69EA5-ACED-4A46-9583-927161399B73}">
      <dgm:prSet phldrT="[ข้อความ]" custT="1"/>
      <dgm:spPr/>
      <dgm:t>
        <a:bodyPr/>
        <a:lstStyle/>
        <a:p>
          <a:pPr algn="l"/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ขึ้นทะเบียนเป็นยากับ อย.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3367FCC1-6FE2-45B1-9A21-1A370891F2CA}" type="parTrans" cxnId="{72204556-519F-4435-AF62-B4D99A80B6F9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0876EB74-CA8B-4C24-AC7F-82BE5BB4F0D4}" type="sibTrans" cxnId="{72204556-519F-4435-AF62-B4D99A80B6F9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DC7EB782-6284-4BC6-BE17-9D4F669AC937}">
      <dgm:prSet phldrT="[ข้อความ]" custT="1"/>
      <dgm:spPr/>
      <dgm:t>
        <a:bodyPr/>
        <a:lstStyle/>
        <a:p>
          <a:pPr algn="l"/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มีคุณสมบัติในการรักษาโรค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B8AEEC9E-7D63-436A-A862-85A27388B0BC}" type="parTrans" cxnId="{242A861D-4E78-481B-8D6D-51BCDD61DE8A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284C1C3E-A723-4586-9AC5-D532E9EF01F4}" type="sibTrans" cxnId="{242A861D-4E78-481B-8D6D-51BCDD61DE8A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98346DBF-DD3D-4D16-941F-ED3123F4A1CC}">
      <dgm:prSet custT="1"/>
      <dgm:spPr/>
      <dgm:t>
        <a:bodyPr/>
        <a:lstStyle/>
        <a:p>
          <a:r>
            <a:rPr lang="th-TH" sz="32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มีคุณสมบัติในการรักษาโรค</a:t>
          </a:r>
          <a:endParaRPr lang="en-US" sz="32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5B547295-DEF9-4699-9C8C-78CD2F27D46F}" type="parTrans" cxnId="{B0B6D38A-2B31-476B-B33B-C9102EB6481F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D44E6577-1887-431E-B2F2-40329BFBDB3D}" type="sibTrans" cxnId="{B0B6D38A-2B31-476B-B33B-C9102EB6481F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F1CF5D48-8BC1-4E24-AC11-E9569276E37C}">
      <dgm:prSet custT="1"/>
      <dgm:spPr/>
      <dgm:t>
        <a:bodyPr/>
        <a:lstStyle/>
        <a:p>
          <a:r>
            <a:rPr lang="th-TH" sz="32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เฉพาะในบัญชียาหลักแห่งชาติ</a:t>
          </a:r>
          <a:endParaRPr lang="en-US" sz="32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1B52C031-1410-43B5-81F7-201DD2BBF8DB}" type="parTrans" cxnId="{22299D36-63C4-4211-830A-4BC435803670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FA16D935-7B10-4C98-97BA-B23A9D3243BA}" type="sibTrans" cxnId="{22299D36-63C4-4211-830A-4BC435803670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90EE3D8E-2EB6-4144-9623-A4FF2B77E673}">
      <dgm:prSet phldrT="[ข้อความ]" custT="1"/>
      <dgm:spPr/>
      <dgm:t>
        <a:bodyPr/>
        <a:lstStyle/>
        <a:p>
          <a:r>
            <a:rPr lang="th-TH" sz="36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rPr>
            <a:t>ยกเว้น ยาที่ใช้กับผู้ป่วยล้างไต</a:t>
          </a:r>
          <a:endParaRPr lang="en-US" sz="36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ngsana New" pitchFamily="18" charset="-34"/>
            <a:cs typeface="Angsana New" pitchFamily="18" charset="-34"/>
          </a:endParaRPr>
        </a:p>
      </dgm:t>
    </dgm:pt>
    <dgm:pt modelId="{E3367F60-28EA-4961-8788-2FCCE6CCA433}" type="parTrans" cxnId="{E52A4B1D-F811-44C8-9011-97731765ECD9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CE42B809-1276-466D-B561-BEFE21D875C4}" type="sibTrans" cxnId="{E52A4B1D-F811-44C8-9011-97731765ECD9}">
      <dgm:prSet/>
      <dgm:spPr/>
      <dgm:t>
        <a:bodyPr/>
        <a:lstStyle/>
        <a:p>
          <a:endParaRPr lang="en-US" sz="2800">
            <a:latin typeface="Angsana New" pitchFamily="18" charset="-34"/>
            <a:cs typeface="Angsana New" pitchFamily="18" charset="-34"/>
          </a:endParaRPr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C8B5EA-BD89-4A43-80C0-820ACC0B5DC7}" type="pres">
      <dgm:prSet presAssocID="{09407049-4A1B-4BB4-A7F5-74657FAF484D}" presName="linNode" presStyleCnt="0"/>
      <dgm:spPr/>
      <dgm:t>
        <a:bodyPr/>
        <a:lstStyle/>
        <a:p>
          <a:endParaRPr lang="en-US"/>
        </a:p>
      </dgm:t>
    </dgm:pt>
    <dgm:pt modelId="{CECF1270-2FA4-4258-A659-D154CA7E0982}" type="pres">
      <dgm:prSet presAssocID="{09407049-4A1B-4BB4-A7F5-74657FAF484D}" presName="parentText" presStyleLbl="node1" presStyleIdx="0" presStyleCnt="3" custScaleX="107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0" presStyleCnt="3" custScaleX="123679" custScaleY="118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  <dgm:t>
        <a:bodyPr/>
        <a:lstStyle/>
        <a:p>
          <a:endParaRPr lang="en-US"/>
        </a:p>
      </dgm:t>
    </dgm:pt>
    <dgm:pt modelId="{0ABF29DA-A95D-4824-9D91-87F2190243E1}" type="pres">
      <dgm:prSet presAssocID="{B7891E22-18F4-4A6B-9449-C6CE904C0AB2}" presName="linNode" presStyleCnt="0"/>
      <dgm:spPr/>
      <dgm:t>
        <a:bodyPr/>
        <a:lstStyle/>
        <a:p>
          <a:endParaRPr lang="en-US"/>
        </a:p>
      </dgm:t>
    </dgm:pt>
    <dgm:pt modelId="{35802492-BE23-4B30-A987-C1C5F995C406}" type="pres">
      <dgm:prSet presAssocID="{B7891E22-18F4-4A6B-9449-C6CE904C0AB2}" presName="parentText" presStyleLbl="node1" presStyleIdx="1" presStyleCnt="3" custScaleX="1009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C0B9-EC11-48CE-8809-2D64A373C033}" type="pres">
      <dgm:prSet presAssocID="{B7891E22-18F4-4A6B-9449-C6CE904C0AB2}" presName="descendantText" presStyleLbl="alignAccFollowNode1" presStyleIdx="1" presStyleCnt="3" custScaleX="123679" custScaleY="136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2FD18-2E9B-4291-BFA8-87E13413EB5E}" type="pres">
      <dgm:prSet presAssocID="{60A85C4E-CBD1-44FC-A4A9-92F14A83FB8D}" presName="sp" presStyleCnt="0"/>
      <dgm:spPr/>
      <dgm:t>
        <a:bodyPr/>
        <a:lstStyle/>
        <a:p>
          <a:endParaRPr lang="en-US"/>
        </a:p>
      </dgm:t>
    </dgm:pt>
    <dgm:pt modelId="{6250C3D1-0DD7-4820-A124-3A6D01CE3F62}" type="pres">
      <dgm:prSet presAssocID="{F9D503B1-32CE-430B-A552-008FB31769B7}" presName="linNode" presStyleCnt="0"/>
      <dgm:spPr/>
      <dgm:t>
        <a:bodyPr/>
        <a:lstStyle/>
        <a:p>
          <a:endParaRPr lang="en-US"/>
        </a:p>
      </dgm:t>
    </dgm:pt>
    <dgm:pt modelId="{F42303AA-62D1-45A6-8BAF-62CBB0A14A1C}" type="pres">
      <dgm:prSet presAssocID="{F9D503B1-32CE-430B-A552-008FB31769B7}" presName="parentText" presStyleLbl="node1" presStyleIdx="2" presStyleCnt="3" custScaleX="100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9D032-7A9E-4835-8449-2B27F9E58581}" type="pres">
      <dgm:prSet presAssocID="{F9D503B1-32CE-430B-A552-008FB31769B7}" presName="descendantText" presStyleLbl="alignAccFollowNode1" presStyleIdx="2" presStyleCnt="3" custScaleX="123679" custScaleY="115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8504A-0099-4EFB-BDDA-88246B8C231E}" type="presOf" srcId="{68FD23B3-C9CD-499E-B3D5-A4C4F2269AB2}" destId="{598735F2-C9B6-41A0-8D41-7A327FEBB5D9}" srcOrd="0" destOrd="4" presId="urn:microsoft.com/office/officeart/2005/8/layout/vList5"/>
    <dgm:cxn modelId="{26D5E617-AD70-4A29-9036-51C9404E703D}" type="presOf" srcId="{966A678B-63D2-48CB-92A9-9FA34263060D}" destId="{58D4C0B9-EC11-48CE-8809-2D64A373C033}" srcOrd="0" destOrd="0" presId="urn:microsoft.com/office/officeart/2005/8/layout/vList5"/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934085AE-1430-4E14-9A3F-C57EA070F497}" type="presOf" srcId="{B7891E22-18F4-4A6B-9449-C6CE904C0AB2}" destId="{35802492-BE23-4B30-A987-C1C5F995C406}" srcOrd="0" destOrd="0" presId="urn:microsoft.com/office/officeart/2005/8/layout/vList5"/>
    <dgm:cxn modelId="{D9D89018-21E3-4ECE-90D7-FF832B47177E}" type="presOf" srcId="{EA30E566-F621-4BD8-B04E-480FCC162C36}" destId="{598735F2-C9B6-41A0-8D41-7A327FEBB5D9}" srcOrd="0" destOrd="3" presId="urn:microsoft.com/office/officeart/2005/8/layout/vList5"/>
    <dgm:cxn modelId="{C7D76704-7ED4-4C75-87E3-2084DB041588}" type="presOf" srcId="{09407049-4A1B-4BB4-A7F5-74657FAF484D}" destId="{CECF1270-2FA4-4258-A659-D154CA7E0982}" srcOrd="0" destOrd="0" presId="urn:microsoft.com/office/officeart/2005/8/layout/vList5"/>
    <dgm:cxn modelId="{21D2DAA6-9323-4A22-B20F-ED81457F9BE1}" type="presOf" srcId="{F33F0D5A-F990-4EB8-BBC8-E77EE9F85EBB}" destId="{2F39D032-7A9E-4835-8449-2B27F9E58581}" srcOrd="0" destOrd="0" presId="urn:microsoft.com/office/officeart/2005/8/layout/vList5"/>
    <dgm:cxn modelId="{C03BC7A2-16C1-426C-A501-41A84518B841}" srcId="{B7891E22-18F4-4A6B-9449-C6CE904C0AB2}" destId="{966A678B-63D2-48CB-92A9-9FA34263060D}" srcOrd="0" destOrd="0" parTransId="{7068CD92-B508-44B6-8BA6-AD020D424F1C}" sibTransId="{5D480D4D-0F91-4A5A-919B-F3B735813751}"/>
    <dgm:cxn modelId="{4A1C8CA5-2916-4987-B1B9-F298BBF13AB3}" srcId="{F9D503B1-32CE-430B-A552-008FB31769B7}" destId="{F33F0D5A-F990-4EB8-BBC8-E77EE9F85EBB}" srcOrd="0" destOrd="0" parTransId="{E4431711-1DE7-4963-BCEF-6D7583B6FAA1}" sibTransId="{15684566-BF87-4BC5-9707-E8520DFE6DF5}"/>
    <dgm:cxn modelId="{0072C71F-9807-420D-83E6-CAB4DF69DC4D}" srcId="{34A7A5CC-BB9C-4661-83E6-02AA487B9BE7}" destId="{B7891E22-18F4-4A6B-9449-C6CE904C0AB2}" srcOrd="1" destOrd="0" parTransId="{36070C56-EA70-45F7-86EE-7B4F72F0C084}" sibTransId="{60A85C4E-CBD1-44FC-A4A9-92F14A83FB8D}"/>
    <dgm:cxn modelId="{CBCC8B6E-862E-4424-9DF5-CB8C67985651}" type="presOf" srcId="{DC7EB782-6284-4BC6-BE17-9D4F669AC937}" destId="{598735F2-C9B6-41A0-8D41-7A327FEBB5D9}" srcOrd="0" destOrd="2" presId="urn:microsoft.com/office/officeart/2005/8/layout/vList5"/>
    <dgm:cxn modelId="{B0B6D38A-2B31-476B-B33B-C9102EB6481F}" srcId="{B7891E22-18F4-4A6B-9449-C6CE904C0AB2}" destId="{98346DBF-DD3D-4D16-941F-ED3123F4A1CC}" srcOrd="1" destOrd="0" parTransId="{5B547295-DEF9-4699-9C8C-78CD2F27D46F}" sibTransId="{D44E6577-1887-431E-B2F2-40329BFBDB3D}"/>
    <dgm:cxn modelId="{72204556-519F-4435-AF62-B4D99A80B6F9}" srcId="{09407049-4A1B-4BB4-A7F5-74657FAF484D}" destId="{C8C69EA5-ACED-4A46-9583-927161399B73}" srcOrd="1" destOrd="0" parTransId="{3367FCC1-6FE2-45B1-9A21-1A370891F2CA}" sibTransId="{0876EB74-CA8B-4C24-AC7F-82BE5BB4F0D4}"/>
    <dgm:cxn modelId="{160F799B-958B-4C1B-9AA0-BF1B6BD17007}" srcId="{09407049-4A1B-4BB4-A7F5-74657FAF484D}" destId="{68FD23B3-C9CD-499E-B3D5-A4C4F2269AB2}" srcOrd="4" destOrd="0" parTransId="{49F27636-A256-4964-A73C-C5700AA8E593}" sibTransId="{F1646942-FC0C-484F-B685-EB8A8D968364}"/>
    <dgm:cxn modelId="{7569867D-623D-4A7C-B51B-D3DD7F7B4910}" type="presOf" srcId="{F9D503B1-32CE-430B-A552-008FB31769B7}" destId="{F42303AA-62D1-45A6-8BAF-62CBB0A14A1C}" srcOrd="0" destOrd="0" presId="urn:microsoft.com/office/officeart/2005/8/layout/vList5"/>
    <dgm:cxn modelId="{1112051F-A471-41FF-A6F0-C0A85FA4C2F5}" type="presOf" srcId="{F1CF5D48-8BC1-4E24-AC11-E9569276E37C}" destId="{58D4C0B9-EC11-48CE-8809-2D64A373C033}" srcOrd="0" destOrd="2" presId="urn:microsoft.com/office/officeart/2005/8/layout/vList5"/>
    <dgm:cxn modelId="{0EBA02A7-C045-473F-928A-D1E045203108}" srcId="{09407049-4A1B-4BB4-A7F5-74657FAF484D}" destId="{EA30E566-F621-4BD8-B04E-480FCC162C36}" srcOrd="3" destOrd="0" parTransId="{30F4A8DD-2438-4927-9391-E1EEF541AB77}" sibTransId="{27E193B3-0612-4BC7-8364-9BEB006C0D84}"/>
    <dgm:cxn modelId="{BD4E116B-2349-4E8F-940B-D0CA8BADCF50}" type="presOf" srcId="{90EE3D8E-2EB6-4144-9623-A4FF2B77E673}" destId="{2F39D032-7A9E-4835-8449-2B27F9E58581}" srcOrd="0" destOrd="1" presId="urn:microsoft.com/office/officeart/2005/8/layout/vList5"/>
    <dgm:cxn modelId="{E29353ED-BF22-459C-B773-F7CB00CD7595}" type="presOf" srcId="{98346DBF-DD3D-4D16-941F-ED3123F4A1CC}" destId="{58D4C0B9-EC11-48CE-8809-2D64A373C033}" srcOrd="0" destOrd="1" presId="urn:microsoft.com/office/officeart/2005/8/layout/vList5"/>
    <dgm:cxn modelId="{E6310186-2EDA-4F11-BB82-2165487F9F38}" type="presOf" srcId="{34A7A5CC-BB9C-4661-83E6-02AA487B9BE7}" destId="{3CA1D2D1-A17A-45BF-864A-48FB6E44DA53}" srcOrd="0" destOrd="0" presId="urn:microsoft.com/office/officeart/2005/8/layout/vList5"/>
    <dgm:cxn modelId="{E52A4B1D-F811-44C8-9011-97731765ECD9}" srcId="{F9D503B1-32CE-430B-A552-008FB31769B7}" destId="{90EE3D8E-2EB6-4144-9623-A4FF2B77E673}" srcOrd="1" destOrd="0" parTransId="{E3367F60-28EA-4961-8788-2FCCE6CCA433}" sibTransId="{CE42B809-1276-466D-B561-BEFE21D875C4}"/>
    <dgm:cxn modelId="{0384A3F4-4CF3-4118-974E-5C86AE0BE012}" type="presOf" srcId="{7E005E87-773D-4CBB-BE88-04B96775D410}" destId="{598735F2-C9B6-41A0-8D41-7A327FEBB5D9}" srcOrd="0" destOrd="0" presId="urn:microsoft.com/office/officeart/2005/8/layout/vList5"/>
    <dgm:cxn modelId="{8959A034-4737-4430-BE5B-8CBC4523EB9F}" type="presOf" srcId="{C8C69EA5-ACED-4A46-9583-927161399B73}" destId="{598735F2-C9B6-41A0-8D41-7A327FEBB5D9}" srcOrd="0" destOrd="1" presId="urn:microsoft.com/office/officeart/2005/8/layout/vList5"/>
    <dgm:cxn modelId="{242A861D-4E78-481B-8D6D-51BCDD61DE8A}" srcId="{09407049-4A1B-4BB4-A7F5-74657FAF484D}" destId="{DC7EB782-6284-4BC6-BE17-9D4F669AC937}" srcOrd="2" destOrd="0" parTransId="{B8AEEC9E-7D63-436A-A862-85A27388B0BC}" sibTransId="{284C1C3E-A723-4586-9AC5-D532E9EF01F4}"/>
    <dgm:cxn modelId="{22299D36-63C4-4211-830A-4BC435803670}" srcId="{B7891E22-18F4-4A6B-9449-C6CE904C0AB2}" destId="{F1CF5D48-8BC1-4E24-AC11-E9569276E37C}" srcOrd="2" destOrd="0" parTransId="{1B52C031-1410-43B5-81F7-201DD2BBF8DB}" sibTransId="{FA16D935-7B10-4C98-97BA-B23A9D3243BA}"/>
    <dgm:cxn modelId="{ACEEF820-6CE0-4EC7-99AC-94D69EA04DD3}" srcId="{34A7A5CC-BB9C-4661-83E6-02AA487B9BE7}" destId="{09407049-4A1B-4BB4-A7F5-74657FAF484D}" srcOrd="0" destOrd="0" parTransId="{5ABAC80A-0DF2-4EE2-BBCA-D4C94C2E62E7}" sibTransId="{8FF4DF81-45EB-4994-8C32-44F57136B38B}"/>
    <dgm:cxn modelId="{77C16F44-A7AD-4A37-81B3-ABEC2167C14A}" srcId="{34A7A5CC-BB9C-4661-83E6-02AA487B9BE7}" destId="{F9D503B1-32CE-430B-A552-008FB31769B7}" srcOrd="2" destOrd="0" parTransId="{EC00B102-ACCD-425C-932C-B21401F0026B}" sibTransId="{6283A253-8336-4ACF-A33E-E6117BBEAD7F}"/>
    <dgm:cxn modelId="{CF4EA340-51BD-4A00-A126-15E71A9118C0}" type="presParOf" srcId="{3CA1D2D1-A17A-45BF-864A-48FB6E44DA53}" destId="{2CC8B5EA-BD89-4A43-80C0-820ACC0B5DC7}" srcOrd="0" destOrd="0" presId="urn:microsoft.com/office/officeart/2005/8/layout/vList5"/>
    <dgm:cxn modelId="{2D0A1814-98F4-4CE3-8D6F-FE1415862B11}" type="presParOf" srcId="{2CC8B5EA-BD89-4A43-80C0-820ACC0B5DC7}" destId="{CECF1270-2FA4-4258-A659-D154CA7E0982}" srcOrd="0" destOrd="0" presId="urn:microsoft.com/office/officeart/2005/8/layout/vList5"/>
    <dgm:cxn modelId="{1C635747-8799-40F5-AF15-70795D50F0FF}" type="presParOf" srcId="{2CC8B5EA-BD89-4A43-80C0-820ACC0B5DC7}" destId="{598735F2-C9B6-41A0-8D41-7A327FEBB5D9}" srcOrd="1" destOrd="0" presId="urn:microsoft.com/office/officeart/2005/8/layout/vList5"/>
    <dgm:cxn modelId="{AB56FAE7-EDAC-4EFD-81D8-BE2D1A7070FE}" type="presParOf" srcId="{3CA1D2D1-A17A-45BF-864A-48FB6E44DA53}" destId="{8AD35643-4F51-4C9C-B07D-F199FB5124C7}" srcOrd="1" destOrd="0" presId="urn:microsoft.com/office/officeart/2005/8/layout/vList5"/>
    <dgm:cxn modelId="{18BAA4FE-2C0A-40A2-A7DF-9CB22402E173}" type="presParOf" srcId="{3CA1D2D1-A17A-45BF-864A-48FB6E44DA53}" destId="{0ABF29DA-A95D-4824-9D91-87F2190243E1}" srcOrd="2" destOrd="0" presId="urn:microsoft.com/office/officeart/2005/8/layout/vList5"/>
    <dgm:cxn modelId="{EB3BFB96-521F-4FC8-BDAE-9D161FD340BF}" type="presParOf" srcId="{0ABF29DA-A95D-4824-9D91-87F2190243E1}" destId="{35802492-BE23-4B30-A987-C1C5F995C406}" srcOrd="0" destOrd="0" presId="urn:microsoft.com/office/officeart/2005/8/layout/vList5"/>
    <dgm:cxn modelId="{3344C5F3-A648-47E0-89DA-491F495A6B46}" type="presParOf" srcId="{0ABF29DA-A95D-4824-9D91-87F2190243E1}" destId="{58D4C0B9-EC11-48CE-8809-2D64A373C033}" srcOrd="1" destOrd="0" presId="urn:microsoft.com/office/officeart/2005/8/layout/vList5"/>
    <dgm:cxn modelId="{FEA7BE2F-A916-4B36-A2D7-269A2CBD50CA}" type="presParOf" srcId="{3CA1D2D1-A17A-45BF-864A-48FB6E44DA53}" destId="{0DC2FD18-2E9B-4291-BFA8-87E13413EB5E}" srcOrd="3" destOrd="0" presId="urn:microsoft.com/office/officeart/2005/8/layout/vList5"/>
    <dgm:cxn modelId="{B08ACED6-BD48-4560-BBCA-C4E817EEA51C}" type="presParOf" srcId="{3CA1D2D1-A17A-45BF-864A-48FB6E44DA53}" destId="{6250C3D1-0DD7-4820-A124-3A6D01CE3F62}" srcOrd="4" destOrd="0" presId="urn:microsoft.com/office/officeart/2005/8/layout/vList5"/>
    <dgm:cxn modelId="{F050A562-125E-4B6E-9B57-A92749466299}" type="presParOf" srcId="{6250C3D1-0DD7-4820-A124-3A6D01CE3F62}" destId="{F42303AA-62D1-45A6-8BAF-62CBB0A14A1C}" srcOrd="0" destOrd="0" presId="urn:microsoft.com/office/officeart/2005/8/layout/vList5"/>
    <dgm:cxn modelId="{0563A863-D960-465F-8B87-E4313CE7F3A2}" type="presParOf" srcId="{6250C3D1-0DD7-4820-A124-3A6D01CE3F62}" destId="{2F39D032-7A9E-4835-8449-2B27F9E58581}" srcOrd="1" destOrd="0" presId="urn:microsoft.com/office/officeart/2005/8/layout/vList5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24C565-B6FD-46CF-9CE9-8E47C7E4B9E1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358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A77D4E-274C-4CB0-ACD3-460CEFF706E9}" type="parTrans" cxnId="{AD0DE71F-1376-4BC0-9B50-E9A5273306A4}">
      <dgm:prSet/>
      <dgm:spPr/>
      <dgm:t>
        <a:bodyPr/>
        <a:lstStyle/>
        <a:p>
          <a:endParaRPr lang="en-US"/>
        </a:p>
      </dgm:t>
    </dgm:pt>
    <dgm:pt modelId="{F3670AF5-4032-4F35-8BBC-BCA59136C2B4}" type="sibTrans" cxnId="{AD0DE71F-1376-4BC0-9B50-E9A5273306A4}">
      <dgm:prSet/>
      <dgm:spPr/>
      <dgm:t>
        <a:bodyPr/>
        <a:lstStyle/>
        <a:p>
          <a:endParaRPr lang="en-US"/>
        </a:p>
      </dgm:t>
    </dgm:pt>
    <dgm:pt modelId="{ECB94B89-91C9-4B9B-B5A3-70F1FC323016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 ที่ </a:t>
          </a:r>
          <a:r>
            <a:rPr lang="th-TH" sz="2800" b="1" cap="none" spc="0" baseline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3200" b="1" cap="none" spc="0" baseline="0" dirty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77                                 </a:t>
          </a:r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15</a:t>
          </a:r>
          <a:r>
            <a:rPr lang="th-TH" sz="28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กุมภาพันธ์ </a:t>
          </a:r>
          <a:r>
            <a:rPr lang="th-TH" sz="2000" b="1" cap="none" spc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2548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7F075F96-300E-4202-A4D9-8FD28C43BBD5}" type="parTrans" cxnId="{2C33EEAF-17C6-4BBA-94ED-0F065935CF38}">
      <dgm:prSet/>
      <dgm:spPr/>
      <dgm:t>
        <a:bodyPr/>
        <a:lstStyle/>
        <a:p>
          <a:endParaRPr lang="en-US"/>
        </a:p>
      </dgm:t>
    </dgm:pt>
    <dgm:pt modelId="{0545A295-70F5-49EA-9C0B-4AAE1D3D3327}" type="sibTrans" cxnId="{2C33EEAF-17C6-4BBA-94ED-0F065935CF38}">
      <dgm:prSet/>
      <dgm:spPr/>
      <dgm:t>
        <a:bodyPr/>
        <a:lstStyle/>
        <a:p>
          <a:endParaRPr lang="en-US"/>
        </a:p>
      </dgm:t>
    </dgm:pt>
    <dgm:pt modelId="{09407049-4A1B-4BB4-A7F5-74657FAF484D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12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/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/>
        </a:p>
      </dgm:t>
    </dgm:pt>
    <dgm:pt modelId="{7E005E87-773D-4CBB-BE88-04B96775D410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32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ว. 165</a:t>
          </a:r>
          <a:r>
            <a:rPr lang="th-TH" sz="32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rPr>
            <a:t>                            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11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พฤษภาคม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cs typeface="Courier New" pitchFamily="49" charset="0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/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/>
        </a:p>
      </dgm:t>
    </dgm:pt>
    <dgm:pt modelId="{83CA4F88-1F42-4743-898E-4F6665CAA65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3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AE2805-355E-4A51-A7E8-70C28EB6EC7E}" type="parTrans" cxnId="{F007D784-1FAA-4C72-A8E0-EC8963C5D449}">
      <dgm:prSet/>
      <dgm:spPr/>
      <dgm:t>
        <a:bodyPr/>
        <a:lstStyle/>
        <a:p>
          <a:endParaRPr lang="en-US"/>
        </a:p>
      </dgm:t>
    </dgm:pt>
    <dgm:pt modelId="{DE8ECECC-7A15-432C-8BC5-6087CF4D6C04}" type="sibTrans" cxnId="{F007D784-1FAA-4C72-A8E0-EC8963C5D449}">
      <dgm:prSet/>
      <dgm:spPr/>
      <dgm:t>
        <a:bodyPr/>
        <a:lstStyle/>
        <a:p>
          <a:endParaRPr lang="en-US"/>
        </a:p>
      </dgm:t>
    </dgm:pt>
    <dgm:pt modelId="{8FF8491C-450E-4C1A-890C-100EF171F6E2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32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370</a:t>
          </a:r>
          <a:r>
            <a:rPr lang="th-TH" sz="24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     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26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ตุลาคม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697E1396-4726-4239-967D-113F78EC08B2}" type="parTrans" cxnId="{D218B523-5F9D-4C2F-B25D-D5562F477EE9}">
      <dgm:prSet/>
      <dgm:spPr/>
      <dgm:t>
        <a:bodyPr/>
        <a:lstStyle/>
        <a:p>
          <a:endParaRPr lang="en-US"/>
        </a:p>
      </dgm:t>
    </dgm:pt>
    <dgm:pt modelId="{CC7E389F-F4A7-4C3A-ADEA-772657E987D0}" type="sibTrans" cxnId="{D218B523-5F9D-4C2F-B25D-D5562F477EE9}">
      <dgm:prSet/>
      <dgm:spPr/>
      <dgm:t>
        <a:bodyPr/>
        <a:lstStyle/>
        <a:p>
          <a:endParaRPr lang="en-US"/>
        </a:p>
      </dgm:t>
    </dgm:pt>
    <dgm:pt modelId="{84BA5BB4-3F8D-43CD-A7E2-D773483AD5F5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8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7F85B2-5830-4DD0-AE3F-75346BBD7842}" type="parTrans" cxnId="{6FF24EB2-7AB6-4EA9-967D-B0942F34188D}">
      <dgm:prSet/>
      <dgm:spPr/>
      <dgm:t>
        <a:bodyPr/>
        <a:lstStyle/>
        <a:p>
          <a:endParaRPr lang="en-US"/>
        </a:p>
      </dgm:t>
    </dgm:pt>
    <dgm:pt modelId="{EA1CEAF4-E3E2-4C22-8AC1-C413EECF2938}" type="sibTrans" cxnId="{6FF24EB2-7AB6-4EA9-967D-B0942F34188D}">
      <dgm:prSet/>
      <dgm:spPr/>
      <dgm:t>
        <a:bodyPr/>
        <a:lstStyle/>
        <a:p>
          <a:endParaRPr lang="en-US"/>
        </a:p>
      </dgm:t>
    </dgm:pt>
    <dgm:pt modelId="{8FEEF405-618F-45F9-A5CC-3647EEB0DE35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32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236</a:t>
          </a:r>
          <a:r>
            <a:rPr lang="th-TH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7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กรกฎาคม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2551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endParaRPr lang="en-US" sz="3600" b="1" cap="none" spc="0" baseline="0" dirty="0">
            <a:ln w="1905"/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A3ACC2F8-C3C8-46A8-B66E-655C3B542772}" type="parTrans" cxnId="{66348946-D348-413B-8089-A2FFD9F12454}">
      <dgm:prSet/>
      <dgm:spPr/>
      <dgm:t>
        <a:bodyPr/>
        <a:lstStyle/>
        <a:p>
          <a:endParaRPr lang="en-US"/>
        </a:p>
      </dgm:t>
    </dgm:pt>
    <dgm:pt modelId="{9EF9322E-AE7F-421F-B3D3-0FA744CAFA3F}" type="sibTrans" cxnId="{66348946-D348-413B-8089-A2FFD9F12454}">
      <dgm:prSet/>
      <dgm:spPr/>
      <dgm:t>
        <a:bodyPr/>
        <a:lstStyle/>
        <a:p>
          <a:endParaRPr lang="en-US"/>
        </a:p>
      </dgm:t>
    </dgm:pt>
    <dgm:pt modelId="{966F35ED-B763-43B8-BCC7-B610C5CCD7C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13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792F79A-8FE3-4ACE-BD68-9E86B4612E0B}" type="parTrans" cxnId="{41BF99F5-212B-433B-9A2E-BF8A63ABBA1A}">
      <dgm:prSet/>
      <dgm:spPr/>
      <dgm:t>
        <a:bodyPr/>
        <a:lstStyle/>
        <a:p>
          <a:endParaRPr lang="th-TH"/>
        </a:p>
      </dgm:t>
    </dgm:pt>
    <dgm:pt modelId="{11D5DB9D-4DB9-448A-A347-B53905C57358}" type="sibTrans" cxnId="{41BF99F5-212B-433B-9A2E-BF8A63ABBA1A}">
      <dgm:prSet/>
      <dgm:spPr/>
      <dgm:t>
        <a:bodyPr/>
        <a:lstStyle/>
        <a:p>
          <a:endParaRPr lang="th-TH"/>
        </a:p>
      </dgm:t>
    </dgm:pt>
    <dgm:pt modelId="{49A4EC02-1E72-4D0F-94EA-18CAC21872F3}">
      <dgm:prSet phldrT="[ข้อความ]" custT="1"/>
      <dgm:spPr/>
      <dgm:t>
        <a:bodyPr/>
        <a:lstStyle/>
        <a:p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กค. </a:t>
          </a:r>
          <a:r>
            <a:rPr lang="th-TH" sz="1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32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249</a:t>
          </a:r>
          <a:r>
            <a:rPr lang="en-US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</a:t>
          </a:r>
          <a:r>
            <a:rPr lang="th-TH" sz="3600" b="1" cap="none" spc="0" baseline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15</a:t>
          </a:r>
          <a:r>
            <a:rPr lang="th-TH" sz="28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กรกฎาคม </a:t>
          </a:r>
          <a:r>
            <a:rPr lang="th-TH" sz="2000" b="1" cap="none" spc="0" baseline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2553</a:t>
          </a:r>
          <a:endParaRPr lang="en-US" sz="2800" b="1" cap="none" spc="0" baseline="0" dirty="0">
            <a:ln w="1905"/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3C70F987-12E8-4439-8616-2A535F33D5EB}" type="parTrans" cxnId="{A86C4C30-5E19-4B37-9286-9FE45A6EC357}">
      <dgm:prSet/>
      <dgm:spPr/>
      <dgm:t>
        <a:bodyPr/>
        <a:lstStyle/>
        <a:p>
          <a:endParaRPr lang="th-TH"/>
        </a:p>
      </dgm:t>
    </dgm:pt>
    <dgm:pt modelId="{B56D7CDA-BB70-4CBD-9FFB-C75130F7B086}" type="sibTrans" cxnId="{A86C4C30-5E19-4B37-9286-9FE45A6EC357}">
      <dgm:prSet/>
      <dgm:spPr/>
      <dgm:t>
        <a:bodyPr/>
        <a:lstStyle/>
        <a:p>
          <a:endParaRPr lang="th-TH"/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E232-C7D8-4B43-813A-10A42B3D258F}" type="pres">
      <dgm:prSet presAssocID="{2324C565-B6FD-46CF-9CE9-8E47C7E4B9E1}" presName="linNode" presStyleCnt="0"/>
      <dgm:spPr/>
      <dgm:t>
        <a:bodyPr/>
        <a:lstStyle/>
        <a:p>
          <a:endParaRPr lang="en-US"/>
        </a:p>
      </dgm:t>
    </dgm:pt>
    <dgm:pt modelId="{E6FF245E-D45A-42B7-B8FD-CE3737066FC7}" type="pres">
      <dgm:prSet presAssocID="{2324C565-B6FD-46CF-9CE9-8E47C7E4B9E1}" presName="parentText" presStyleLbl="node1" presStyleIdx="0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7B23-0318-4620-B8C1-5990A2975770}" type="pres">
      <dgm:prSet presAssocID="{2324C565-B6FD-46CF-9CE9-8E47C7E4B9E1}" presName="descendantText" presStyleLbl="alignAccFollowNode1" presStyleIdx="0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C5-4411-4C7A-809C-926901E3D487}" type="pres">
      <dgm:prSet presAssocID="{F3670AF5-4032-4F35-8BBC-BCA59136C2B4}" presName="sp" presStyleCnt="0"/>
      <dgm:spPr/>
      <dgm:t>
        <a:bodyPr/>
        <a:lstStyle/>
        <a:p>
          <a:endParaRPr lang="en-US"/>
        </a:p>
      </dgm:t>
    </dgm:pt>
    <dgm:pt modelId="{2CC8B5EA-BD89-4A43-80C0-820ACC0B5DC7}" type="pres">
      <dgm:prSet presAssocID="{09407049-4A1B-4BB4-A7F5-74657FAF484D}" presName="linNode" presStyleCnt="0"/>
      <dgm:spPr/>
      <dgm:t>
        <a:bodyPr/>
        <a:lstStyle/>
        <a:p>
          <a:endParaRPr lang="en-US"/>
        </a:p>
      </dgm:t>
    </dgm:pt>
    <dgm:pt modelId="{CECF1270-2FA4-4258-A659-D154CA7E0982}" type="pres">
      <dgm:prSet presAssocID="{09407049-4A1B-4BB4-A7F5-74657FAF484D}" presName="parentText" presStyleLbl="node1" presStyleIdx="1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1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  <dgm:t>
        <a:bodyPr/>
        <a:lstStyle/>
        <a:p>
          <a:endParaRPr lang="en-US"/>
        </a:p>
      </dgm:t>
    </dgm:pt>
    <dgm:pt modelId="{8FA96A2C-64E9-4ED5-A5B7-6A213A8CF14B}" type="pres">
      <dgm:prSet presAssocID="{83CA4F88-1F42-4743-898E-4F6665CAA658}" presName="linNode" presStyleCnt="0"/>
      <dgm:spPr/>
      <dgm:t>
        <a:bodyPr/>
        <a:lstStyle/>
        <a:p>
          <a:endParaRPr lang="en-US"/>
        </a:p>
      </dgm:t>
    </dgm:pt>
    <dgm:pt modelId="{FE445CFA-D5B1-4F6F-8A47-776D8C64B630}" type="pres">
      <dgm:prSet presAssocID="{83CA4F88-1F42-4743-898E-4F6665CAA658}" presName="parentText" presStyleLbl="node1" presStyleIdx="2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B0EE-093D-4117-9C52-65AF2C2D7D3B}" type="pres">
      <dgm:prSet presAssocID="{83CA4F88-1F42-4743-898E-4F6665CAA658}" presName="descendantText" presStyleLbl="alignAccFollowNode1" presStyleIdx="2" presStyleCnt="5" custScaleX="123679" custLinFactNeighborX="17576" custLinFactNeighborY="-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5EA5-3025-49F5-BA38-17A7EF54F35B}" type="pres">
      <dgm:prSet presAssocID="{DE8ECECC-7A15-432C-8BC5-6087CF4D6C04}" presName="sp" presStyleCnt="0"/>
      <dgm:spPr/>
      <dgm:t>
        <a:bodyPr/>
        <a:lstStyle/>
        <a:p>
          <a:endParaRPr lang="en-US"/>
        </a:p>
      </dgm:t>
    </dgm:pt>
    <dgm:pt modelId="{0A3B4841-2303-4D0F-85C2-7538906A91BD}" type="pres">
      <dgm:prSet presAssocID="{84BA5BB4-3F8D-43CD-A7E2-D773483AD5F5}" presName="linNode" presStyleCnt="0"/>
      <dgm:spPr/>
      <dgm:t>
        <a:bodyPr/>
        <a:lstStyle/>
        <a:p>
          <a:endParaRPr lang="en-US"/>
        </a:p>
      </dgm:t>
    </dgm:pt>
    <dgm:pt modelId="{CE73FCE1-C53D-429C-8350-9570BAD5E648}" type="pres">
      <dgm:prSet presAssocID="{84BA5BB4-3F8D-43CD-A7E2-D773483AD5F5}" presName="parentText" presStyleLbl="node1" presStyleIdx="3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F9099-CFFC-48DF-AD67-6F360CB5EF16}" type="pres">
      <dgm:prSet presAssocID="{84BA5BB4-3F8D-43CD-A7E2-D773483AD5F5}" presName="descendantText" presStyleLbl="alignAccFollowNode1" presStyleIdx="3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D7326-99FD-4F0F-96E8-955784416931}" type="pres">
      <dgm:prSet presAssocID="{EA1CEAF4-E3E2-4C22-8AC1-C413EECF2938}" presName="sp" presStyleCnt="0"/>
      <dgm:spPr/>
      <dgm:t>
        <a:bodyPr/>
        <a:lstStyle/>
        <a:p>
          <a:endParaRPr lang="en-US"/>
        </a:p>
      </dgm:t>
    </dgm:pt>
    <dgm:pt modelId="{80FE9376-D14F-41F0-95C8-9B41BC33F138}" type="pres">
      <dgm:prSet presAssocID="{966F35ED-B763-43B8-BCC7-B610C5CCD7C8}" presName="linNode" presStyleCnt="0"/>
      <dgm:spPr/>
      <dgm:t>
        <a:bodyPr/>
        <a:lstStyle/>
        <a:p>
          <a:endParaRPr lang="en-US"/>
        </a:p>
      </dgm:t>
    </dgm:pt>
    <dgm:pt modelId="{B7A14AF2-6A16-4191-8248-CCCB073B9207}" type="pres">
      <dgm:prSet presAssocID="{966F35ED-B763-43B8-BCC7-B610C5CCD7C8}" presName="parentText" presStyleLbl="node1" presStyleIdx="4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1C127C-E9F3-45DF-8E5B-22A31823FF5F}" type="pres">
      <dgm:prSet presAssocID="{966F35ED-B763-43B8-BCC7-B610C5CCD7C8}" presName="descendantText" presStyleLbl="alignAccFollowNode1" presStyleIdx="4" presStyleCnt="5" custScaleX="1236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05E4327-A395-4173-A11B-51066B5D964B}" type="presOf" srcId="{966F35ED-B763-43B8-BCC7-B610C5CCD7C8}" destId="{B7A14AF2-6A16-4191-8248-CCCB073B9207}" srcOrd="0" destOrd="0" presId="urn:microsoft.com/office/officeart/2005/8/layout/vList5"/>
    <dgm:cxn modelId="{68E80537-CD88-48F5-B4BF-D8D0927CFAB0}" type="presOf" srcId="{ECB94B89-91C9-4B9B-B5A3-70F1FC323016}" destId="{7BAE7B23-0318-4620-B8C1-5990A2975770}" srcOrd="0" destOrd="0" presId="urn:microsoft.com/office/officeart/2005/8/layout/vList5"/>
    <dgm:cxn modelId="{A3B501C1-41E7-4012-BE7F-F450C00C7C82}" type="presOf" srcId="{49A4EC02-1E72-4D0F-94EA-18CAC21872F3}" destId="{E81C127C-E9F3-45DF-8E5B-22A31823FF5F}" srcOrd="0" destOrd="0" presId="urn:microsoft.com/office/officeart/2005/8/layout/vList5"/>
    <dgm:cxn modelId="{653F7AD6-02E2-4AB1-8F1E-932C53FB2503}" type="presOf" srcId="{8FEEF405-618F-45F9-A5CC-3647EEB0DE35}" destId="{169F9099-CFFC-48DF-AD67-6F360CB5EF16}" srcOrd="0" destOrd="0" presId="urn:microsoft.com/office/officeart/2005/8/layout/vList5"/>
    <dgm:cxn modelId="{52F68195-3D36-4E64-B317-4BCBCE759A02}" type="presOf" srcId="{34A7A5CC-BB9C-4661-83E6-02AA487B9BE7}" destId="{3CA1D2D1-A17A-45BF-864A-48FB6E44DA53}" srcOrd="0" destOrd="0" presId="urn:microsoft.com/office/officeart/2005/8/layout/vList5"/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22DA26F8-9ED8-4D8B-A7A3-BF33896F9A71}" type="presOf" srcId="{84BA5BB4-3F8D-43CD-A7E2-D773483AD5F5}" destId="{CE73FCE1-C53D-429C-8350-9570BAD5E648}" srcOrd="0" destOrd="0" presId="urn:microsoft.com/office/officeart/2005/8/layout/vList5"/>
    <dgm:cxn modelId="{AD0DE71F-1376-4BC0-9B50-E9A5273306A4}" srcId="{34A7A5CC-BB9C-4661-83E6-02AA487B9BE7}" destId="{2324C565-B6FD-46CF-9CE9-8E47C7E4B9E1}" srcOrd="0" destOrd="0" parTransId="{0BA77D4E-274C-4CB0-ACD3-460CEFF706E9}" sibTransId="{F3670AF5-4032-4F35-8BBC-BCA59136C2B4}"/>
    <dgm:cxn modelId="{F007D784-1FAA-4C72-A8E0-EC8963C5D449}" srcId="{34A7A5CC-BB9C-4661-83E6-02AA487B9BE7}" destId="{83CA4F88-1F42-4743-898E-4F6665CAA658}" srcOrd="2" destOrd="0" parTransId="{C7AE2805-355E-4A51-A7E8-70C28EB6EC7E}" sibTransId="{DE8ECECC-7A15-432C-8BC5-6087CF4D6C04}"/>
    <dgm:cxn modelId="{3FE0F87B-083F-4BBB-8500-7583101C16FA}" type="presOf" srcId="{2324C565-B6FD-46CF-9CE9-8E47C7E4B9E1}" destId="{E6FF245E-D45A-42B7-B8FD-CE3737066FC7}" srcOrd="0" destOrd="0" presId="urn:microsoft.com/office/officeart/2005/8/layout/vList5"/>
    <dgm:cxn modelId="{D218B523-5F9D-4C2F-B25D-D5562F477EE9}" srcId="{83CA4F88-1F42-4743-898E-4F6665CAA658}" destId="{8FF8491C-450E-4C1A-890C-100EF171F6E2}" srcOrd="0" destOrd="0" parTransId="{697E1396-4726-4239-967D-113F78EC08B2}" sibTransId="{CC7E389F-F4A7-4C3A-ADEA-772657E987D0}"/>
    <dgm:cxn modelId="{B3FF3E18-C49A-4580-9770-14B90D4A7265}" type="presOf" srcId="{83CA4F88-1F42-4743-898E-4F6665CAA658}" destId="{FE445CFA-D5B1-4F6F-8A47-776D8C64B630}" srcOrd="0" destOrd="0" presId="urn:microsoft.com/office/officeart/2005/8/layout/vList5"/>
    <dgm:cxn modelId="{41BF99F5-212B-433B-9A2E-BF8A63ABBA1A}" srcId="{34A7A5CC-BB9C-4661-83E6-02AA487B9BE7}" destId="{966F35ED-B763-43B8-BCC7-B610C5CCD7C8}" srcOrd="4" destOrd="0" parTransId="{8792F79A-8FE3-4ACE-BD68-9E86B4612E0B}" sibTransId="{11D5DB9D-4DB9-448A-A347-B53905C57358}"/>
    <dgm:cxn modelId="{A86C4C30-5E19-4B37-9286-9FE45A6EC357}" srcId="{966F35ED-B763-43B8-BCC7-B610C5CCD7C8}" destId="{49A4EC02-1E72-4D0F-94EA-18CAC21872F3}" srcOrd="0" destOrd="0" parTransId="{3C70F987-12E8-4439-8616-2A535F33D5EB}" sibTransId="{B56D7CDA-BB70-4CBD-9FFB-C75130F7B086}"/>
    <dgm:cxn modelId="{66348946-D348-413B-8089-A2FFD9F12454}" srcId="{84BA5BB4-3F8D-43CD-A7E2-D773483AD5F5}" destId="{8FEEF405-618F-45F9-A5CC-3647EEB0DE35}" srcOrd="0" destOrd="0" parTransId="{A3ACC2F8-C3C8-46A8-B66E-655C3B542772}" sibTransId="{9EF9322E-AE7F-421F-B3D3-0FA744CAFA3F}"/>
    <dgm:cxn modelId="{49A7A051-40BD-4789-B740-4024ADF30F40}" type="presOf" srcId="{8FF8491C-450E-4C1A-890C-100EF171F6E2}" destId="{2019B0EE-093D-4117-9C52-65AF2C2D7D3B}" srcOrd="0" destOrd="0" presId="urn:microsoft.com/office/officeart/2005/8/layout/vList5"/>
    <dgm:cxn modelId="{049B4443-C1DD-4DF9-8E86-F1C5C2523194}" type="presOf" srcId="{7E005E87-773D-4CBB-BE88-04B96775D410}" destId="{598735F2-C9B6-41A0-8D41-7A327FEBB5D9}" srcOrd="0" destOrd="0" presId="urn:microsoft.com/office/officeart/2005/8/layout/vList5"/>
    <dgm:cxn modelId="{2C33EEAF-17C6-4BBA-94ED-0F065935CF38}" srcId="{2324C565-B6FD-46CF-9CE9-8E47C7E4B9E1}" destId="{ECB94B89-91C9-4B9B-B5A3-70F1FC323016}" srcOrd="0" destOrd="0" parTransId="{7F075F96-300E-4202-A4D9-8FD28C43BBD5}" sibTransId="{0545A295-70F5-49EA-9C0B-4AAE1D3D3327}"/>
    <dgm:cxn modelId="{ACEEF820-6CE0-4EC7-99AC-94D69EA04DD3}" srcId="{34A7A5CC-BB9C-4661-83E6-02AA487B9BE7}" destId="{09407049-4A1B-4BB4-A7F5-74657FAF484D}" srcOrd="1" destOrd="0" parTransId="{5ABAC80A-0DF2-4EE2-BBCA-D4C94C2E62E7}" sibTransId="{8FF4DF81-45EB-4994-8C32-44F57136B38B}"/>
    <dgm:cxn modelId="{6198EC99-45D7-4F6C-8F47-1583831649F6}" type="presOf" srcId="{09407049-4A1B-4BB4-A7F5-74657FAF484D}" destId="{CECF1270-2FA4-4258-A659-D154CA7E0982}" srcOrd="0" destOrd="0" presId="urn:microsoft.com/office/officeart/2005/8/layout/vList5"/>
    <dgm:cxn modelId="{6FF24EB2-7AB6-4EA9-967D-B0942F34188D}" srcId="{34A7A5CC-BB9C-4661-83E6-02AA487B9BE7}" destId="{84BA5BB4-3F8D-43CD-A7E2-D773483AD5F5}" srcOrd="3" destOrd="0" parTransId="{757F85B2-5830-4DD0-AE3F-75346BBD7842}" sibTransId="{EA1CEAF4-E3E2-4C22-8AC1-C413EECF2938}"/>
    <dgm:cxn modelId="{60A951FA-C615-4797-B87B-99D8A11D97BB}" type="presParOf" srcId="{3CA1D2D1-A17A-45BF-864A-48FB6E44DA53}" destId="{B707E232-C7D8-4B43-813A-10A42B3D258F}" srcOrd="0" destOrd="0" presId="urn:microsoft.com/office/officeart/2005/8/layout/vList5"/>
    <dgm:cxn modelId="{9052445D-4629-476C-BF9B-6DB6BBC56F9A}" type="presParOf" srcId="{B707E232-C7D8-4B43-813A-10A42B3D258F}" destId="{E6FF245E-D45A-42B7-B8FD-CE3737066FC7}" srcOrd="0" destOrd="0" presId="urn:microsoft.com/office/officeart/2005/8/layout/vList5"/>
    <dgm:cxn modelId="{F77F513A-5ADE-4F9D-BFB7-29CDBD95A70E}" type="presParOf" srcId="{B707E232-C7D8-4B43-813A-10A42B3D258F}" destId="{7BAE7B23-0318-4620-B8C1-5990A2975770}" srcOrd="1" destOrd="0" presId="urn:microsoft.com/office/officeart/2005/8/layout/vList5"/>
    <dgm:cxn modelId="{4236603C-DE9A-4068-A77F-1B9BBE7489C1}" type="presParOf" srcId="{3CA1D2D1-A17A-45BF-864A-48FB6E44DA53}" destId="{C6AA77C5-4411-4C7A-809C-926901E3D487}" srcOrd="1" destOrd="0" presId="urn:microsoft.com/office/officeart/2005/8/layout/vList5"/>
    <dgm:cxn modelId="{15FAF80A-F01F-4439-B1C2-BC9C39B7CCE7}" type="presParOf" srcId="{3CA1D2D1-A17A-45BF-864A-48FB6E44DA53}" destId="{2CC8B5EA-BD89-4A43-80C0-820ACC0B5DC7}" srcOrd="2" destOrd="0" presId="urn:microsoft.com/office/officeart/2005/8/layout/vList5"/>
    <dgm:cxn modelId="{535D4258-D193-4388-BB56-A977AC13617D}" type="presParOf" srcId="{2CC8B5EA-BD89-4A43-80C0-820ACC0B5DC7}" destId="{CECF1270-2FA4-4258-A659-D154CA7E0982}" srcOrd="0" destOrd="0" presId="urn:microsoft.com/office/officeart/2005/8/layout/vList5"/>
    <dgm:cxn modelId="{3E34F59E-722E-4551-A5C3-FDA15ED37F5C}" type="presParOf" srcId="{2CC8B5EA-BD89-4A43-80C0-820ACC0B5DC7}" destId="{598735F2-C9B6-41A0-8D41-7A327FEBB5D9}" srcOrd="1" destOrd="0" presId="urn:microsoft.com/office/officeart/2005/8/layout/vList5"/>
    <dgm:cxn modelId="{AA13079F-213E-42B8-BFF8-8541A57071BE}" type="presParOf" srcId="{3CA1D2D1-A17A-45BF-864A-48FB6E44DA53}" destId="{8AD35643-4F51-4C9C-B07D-F199FB5124C7}" srcOrd="3" destOrd="0" presId="urn:microsoft.com/office/officeart/2005/8/layout/vList5"/>
    <dgm:cxn modelId="{22F5C929-D218-44F3-894F-DAF3546856E1}" type="presParOf" srcId="{3CA1D2D1-A17A-45BF-864A-48FB6E44DA53}" destId="{8FA96A2C-64E9-4ED5-A5B7-6A213A8CF14B}" srcOrd="4" destOrd="0" presId="urn:microsoft.com/office/officeart/2005/8/layout/vList5"/>
    <dgm:cxn modelId="{31F6C568-5903-4B4C-9224-0050B20AB304}" type="presParOf" srcId="{8FA96A2C-64E9-4ED5-A5B7-6A213A8CF14B}" destId="{FE445CFA-D5B1-4F6F-8A47-776D8C64B630}" srcOrd="0" destOrd="0" presId="urn:microsoft.com/office/officeart/2005/8/layout/vList5"/>
    <dgm:cxn modelId="{654C1214-452D-48E6-95C2-A7512A46BBB6}" type="presParOf" srcId="{8FA96A2C-64E9-4ED5-A5B7-6A213A8CF14B}" destId="{2019B0EE-093D-4117-9C52-65AF2C2D7D3B}" srcOrd="1" destOrd="0" presId="urn:microsoft.com/office/officeart/2005/8/layout/vList5"/>
    <dgm:cxn modelId="{6F47BFCC-1F15-48D4-A6F2-274A5D8E93A9}" type="presParOf" srcId="{3CA1D2D1-A17A-45BF-864A-48FB6E44DA53}" destId="{31415EA5-3025-49F5-BA38-17A7EF54F35B}" srcOrd="5" destOrd="0" presId="urn:microsoft.com/office/officeart/2005/8/layout/vList5"/>
    <dgm:cxn modelId="{BFC7F84B-0869-41A9-A05B-D641BFC7CEB5}" type="presParOf" srcId="{3CA1D2D1-A17A-45BF-864A-48FB6E44DA53}" destId="{0A3B4841-2303-4D0F-85C2-7538906A91BD}" srcOrd="6" destOrd="0" presId="urn:microsoft.com/office/officeart/2005/8/layout/vList5"/>
    <dgm:cxn modelId="{B5D6DE1F-DDD4-4064-A370-5CD4A866854B}" type="presParOf" srcId="{0A3B4841-2303-4D0F-85C2-7538906A91BD}" destId="{CE73FCE1-C53D-429C-8350-9570BAD5E648}" srcOrd="0" destOrd="0" presId="urn:microsoft.com/office/officeart/2005/8/layout/vList5"/>
    <dgm:cxn modelId="{20F89F6C-A677-4A44-98CA-4DF28A9D1191}" type="presParOf" srcId="{0A3B4841-2303-4D0F-85C2-7538906A91BD}" destId="{169F9099-CFFC-48DF-AD67-6F360CB5EF16}" srcOrd="1" destOrd="0" presId="urn:microsoft.com/office/officeart/2005/8/layout/vList5"/>
    <dgm:cxn modelId="{9E765187-B8BC-43E9-9B20-0CDF592A8F56}" type="presParOf" srcId="{3CA1D2D1-A17A-45BF-864A-48FB6E44DA53}" destId="{E82D7326-99FD-4F0F-96E8-955784416931}" srcOrd="7" destOrd="0" presId="urn:microsoft.com/office/officeart/2005/8/layout/vList5"/>
    <dgm:cxn modelId="{4270C094-3114-4B85-BFAF-4FB9889882E2}" type="presParOf" srcId="{3CA1D2D1-A17A-45BF-864A-48FB6E44DA53}" destId="{80FE9376-D14F-41F0-95C8-9B41BC33F138}" srcOrd="8" destOrd="0" presId="urn:microsoft.com/office/officeart/2005/8/layout/vList5"/>
    <dgm:cxn modelId="{446A9F17-CFA8-4698-B536-6BDEBA92563D}" type="presParOf" srcId="{80FE9376-D14F-41F0-95C8-9B41BC33F138}" destId="{B7A14AF2-6A16-4191-8248-CCCB073B9207}" srcOrd="0" destOrd="0" presId="urn:microsoft.com/office/officeart/2005/8/layout/vList5"/>
    <dgm:cxn modelId="{23FAD7AC-7219-496F-B228-EA5CAE3D9E7D}" type="presParOf" srcId="{80FE9376-D14F-41F0-95C8-9B41BC33F138}" destId="{E81C127C-E9F3-45DF-8E5B-22A31823FF5F}" srcOrd="1" destOrd="0" presId="urn:microsoft.com/office/officeart/2005/8/layout/vList5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769CFC3-DE23-431E-9A3B-6D4BB9E7E2AF}" type="doc">
      <dgm:prSet loTypeId="urn:microsoft.com/office/officeart/2005/8/layout/chart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1C4259-88E4-40E4-9F85-3108D271CB4D}" type="pres">
      <dgm:prSet presAssocID="{4769CFC3-DE23-431E-9A3B-6D4BB9E7E2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835CC-0B18-455C-BFD3-872645945FAC}" type="presOf" srcId="{4769CFC3-DE23-431E-9A3B-6D4BB9E7E2AF}" destId="{201C4259-88E4-40E4-9F85-3108D271CB4D}" srcOrd="0" destOrd="0" presId="urn:microsoft.com/office/officeart/2005/8/layout/chart3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0499360-90CC-4C3C-BC28-5F72C18B452C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85E80DBA-7D9D-414A-9ECA-D49B714B496F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ค่าบริการทางการแพทย์</a:t>
          </a:r>
          <a:endParaRPr lang="en-US" sz="4800" b="1" dirty="0">
            <a:solidFill>
              <a:srgbClr val="0000FF"/>
            </a:solidFill>
            <a:latin typeface="Angsana New" pitchFamily="18" charset="-34"/>
            <a:cs typeface="Angsana New" pitchFamily="18" charset="-34"/>
          </a:endParaRPr>
        </a:p>
      </dgm:t>
    </dgm:pt>
    <dgm:pt modelId="{C14AF528-A4E7-4E22-8F49-AF943B8AC803}" type="parTrans" cxnId="{D2E999F4-9B73-482A-9BCC-CDA6231BC301}">
      <dgm:prSet/>
      <dgm:spPr/>
      <dgm:t>
        <a:bodyPr/>
        <a:lstStyle/>
        <a:p>
          <a:endParaRPr lang="en-US" sz="2400" b="1">
            <a:latin typeface="Angsana New" pitchFamily="18" charset="-34"/>
            <a:cs typeface="Angsana New" pitchFamily="18" charset="-34"/>
          </a:endParaRPr>
        </a:p>
      </dgm:t>
    </dgm:pt>
    <dgm:pt modelId="{3992C83F-C5DA-4F9D-BAB8-BF32DC66BA2F}" type="sibTrans" cxnId="{D2E999F4-9B73-482A-9BCC-CDA6231BC301}">
      <dgm:prSet/>
      <dgm:spPr/>
      <dgm:t>
        <a:bodyPr/>
        <a:lstStyle/>
        <a:p>
          <a:endParaRPr lang="en-US" sz="2400" b="1">
            <a:latin typeface="Angsana New" pitchFamily="18" charset="-34"/>
            <a:cs typeface="Angsana New" pitchFamily="18" charset="-34"/>
          </a:endParaRPr>
        </a:p>
      </dgm:t>
    </dgm:pt>
    <dgm:pt modelId="{B6328294-7759-4F8F-965C-FA150F26B7AC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ค่าตรวจ วิเคราะห์</a:t>
          </a:r>
          <a:endParaRPr lang="en-US" sz="4800" b="1" dirty="0">
            <a:solidFill>
              <a:srgbClr val="0000FF"/>
            </a:solidFill>
            <a:latin typeface="Angsana New" pitchFamily="18" charset="-34"/>
            <a:cs typeface="Angsana New" pitchFamily="18" charset="-34"/>
          </a:endParaRPr>
        </a:p>
      </dgm:t>
    </dgm:pt>
    <dgm:pt modelId="{4C4FA54A-4D2F-4958-9C66-026C2A06F747}" type="parTrans" cxnId="{5FEB05AD-6E53-4B6F-B960-E7B5E040077B}">
      <dgm:prSet/>
      <dgm:spPr/>
      <dgm:t>
        <a:bodyPr/>
        <a:lstStyle/>
        <a:p>
          <a:endParaRPr lang="en-US" sz="2400" b="1">
            <a:latin typeface="Angsana New" pitchFamily="18" charset="-34"/>
            <a:cs typeface="Angsana New" pitchFamily="18" charset="-34"/>
          </a:endParaRPr>
        </a:p>
      </dgm:t>
    </dgm:pt>
    <dgm:pt modelId="{8E5FB0CB-B89B-44CB-90C9-12F04096FF9B}" type="sibTrans" cxnId="{5FEB05AD-6E53-4B6F-B960-E7B5E040077B}">
      <dgm:prSet/>
      <dgm:spPr/>
      <dgm:t>
        <a:bodyPr/>
        <a:lstStyle/>
        <a:p>
          <a:endParaRPr lang="en-US" sz="2400" b="1">
            <a:latin typeface="Angsana New" pitchFamily="18" charset="-34"/>
            <a:cs typeface="Angsana New" pitchFamily="18" charset="-34"/>
          </a:endParaRPr>
        </a:p>
      </dgm:t>
    </dgm:pt>
    <dgm:pt modelId="{298A4967-5EAE-4E79-8087-637954C5557B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rPr>
            <a:t>ค่าหัตถการในห้องผ่าตัด</a:t>
          </a:r>
          <a:endParaRPr lang="en-US" sz="4800" b="1" dirty="0">
            <a:solidFill>
              <a:srgbClr val="0000FF"/>
            </a:solidFill>
            <a:latin typeface="Angsana New" pitchFamily="18" charset="-34"/>
            <a:cs typeface="Angsana New" pitchFamily="18" charset="-34"/>
          </a:endParaRPr>
        </a:p>
      </dgm:t>
    </dgm:pt>
    <dgm:pt modelId="{4CF5CC61-A348-4FD7-A92C-E0AF4236375B}" type="parTrans" cxnId="{1B0D5E90-8D9F-4B47-AFCF-8B20B805EF04}">
      <dgm:prSet/>
      <dgm:spPr/>
      <dgm:t>
        <a:bodyPr/>
        <a:lstStyle/>
        <a:p>
          <a:endParaRPr lang="en-US" sz="2400" b="1">
            <a:latin typeface="Angsana New" pitchFamily="18" charset="-34"/>
            <a:cs typeface="Angsana New" pitchFamily="18" charset="-34"/>
          </a:endParaRPr>
        </a:p>
      </dgm:t>
    </dgm:pt>
    <dgm:pt modelId="{683CED33-FD30-4F54-B221-379B0F930135}" type="sibTrans" cxnId="{1B0D5E90-8D9F-4B47-AFCF-8B20B805EF04}">
      <dgm:prSet/>
      <dgm:spPr/>
      <dgm:t>
        <a:bodyPr/>
        <a:lstStyle/>
        <a:p>
          <a:endParaRPr lang="en-US" sz="2400" b="1">
            <a:latin typeface="Angsana New" pitchFamily="18" charset="-34"/>
            <a:cs typeface="Angsana New" pitchFamily="18" charset="-34"/>
          </a:endParaRPr>
        </a:p>
      </dgm:t>
    </dgm:pt>
    <dgm:pt modelId="{0A7FF8E7-6783-4A44-BDAC-90DDD0A7C72E}" type="pres">
      <dgm:prSet presAssocID="{30499360-90CC-4C3C-BC28-5F72C18B452C}" presName="compositeShape" presStyleCnt="0">
        <dgm:presLayoutVars>
          <dgm:dir/>
          <dgm:resizeHandles/>
        </dgm:presLayoutVars>
      </dgm:prSet>
      <dgm:spPr/>
    </dgm:pt>
    <dgm:pt modelId="{060C71AB-1FCE-464F-B0FD-678BF1B4D42D}" type="pres">
      <dgm:prSet presAssocID="{30499360-90CC-4C3C-BC28-5F72C18B452C}" presName="pyramid" presStyleLbl="node1" presStyleIdx="0" presStyleCnt="1" custLinFactNeighborX="-7622"/>
      <dgm:spPr/>
    </dgm:pt>
    <dgm:pt modelId="{DD592ACB-B958-4597-B52B-A39C4D6D398E}" type="pres">
      <dgm:prSet presAssocID="{30499360-90CC-4C3C-BC28-5F72C18B452C}" presName="theList" presStyleCnt="0"/>
      <dgm:spPr/>
    </dgm:pt>
    <dgm:pt modelId="{C8DA7864-542B-4C5D-8784-739ACFB3338A}" type="pres">
      <dgm:prSet presAssocID="{85E80DBA-7D9D-414A-9ECA-D49B714B496F}" presName="aNode" presStyleLbl="fgAcc1" presStyleIdx="0" presStyleCnt="3" custScaleX="142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75B8-1CAC-40E5-B810-EF6968AF3E48}" type="pres">
      <dgm:prSet presAssocID="{85E80DBA-7D9D-414A-9ECA-D49B714B496F}" presName="aSpace" presStyleCnt="0"/>
      <dgm:spPr/>
    </dgm:pt>
    <dgm:pt modelId="{61B886F1-EBAD-4B7D-BA92-BAB7A7AEABE6}" type="pres">
      <dgm:prSet presAssocID="{B6328294-7759-4F8F-965C-FA150F26B7AC}" presName="aNode" presStyleLbl="fgAcc1" presStyleIdx="1" presStyleCnt="3" custScaleX="142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30193-7738-45D7-92C5-0C26659BA33A}" type="pres">
      <dgm:prSet presAssocID="{B6328294-7759-4F8F-965C-FA150F26B7AC}" presName="aSpace" presStyleCnt="0"/>
      <dgm:spPr/>
    </dgm:pt>
    <dgm:pt modelId="{18F88684-0254-4A9B-B6E7-20D40AF1A7BB}" type="pres">
      <dgm:prSet presAssocID="{298A4967-5EAE-4E79-8087-637954C5557B}" presName="aNode" presStyleLbl="fgAcc1" presStyleIdx="2" presStyleCnt="3" custScaleX="142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E22C6-55B5-4D79-AA99-158CE07D63CE}" type="pres">
      <dgm:prSet presAssocID="{298A4967-5EAE-4E79-8087-637954C5557B}" presName="aSpace" presStyleCnt="0"/>
      <dgm:spPr/>
    </dgm:pt>
  </dgm:ptLst>
  <dgm:cxnLst>
    <dgm:cxn modelId="{D2E999F4-9B73-482A-9BCC-CDA6231BC301}" srcId="{30499360-90CC-4C3C-BC28-5F72C18B452C}" destId="{85E80DBA-7D9D-414A-9ECA-D49B714B496F}" srcOrd="0" destOrd="0" parTransId="{C14AF528-A4E7-4E22-8F49-AF943B8AC803}" sibTransId="{3992C83F-C5DA-4F9D-BAB8-BF32DC66BA2F}"/>
    <dgm:cxn modelId="{1B0D5E90-8D9F-4B47-AFCF-8B20B805EF04}" srcId="{30499360-90CC-4C3C-BC28-5F72C18B452C}" destId="{298A4967-5EAE-4E79-8087-637954C5557B}" srcOrd="2" destOrd="0" parTransId="{4CF5CC61-A348-4FD7-A92C-E0AF4236375B}" sibTransId="{683CED33-FD30-4F54-B221-379B0F930135}"/>
    <dgm:cxn modelId="{0A3EB7C6-4633-47D9-A326-42475532069B}" type="presOf" srcId="{30499360-90CC-4C3C-BC28-5F72C18B452C}" destId="{0A7FF8E7-6783-4A44-BDAC-90DDD0A7C72E}" srcOrd="0" destOrd="0" presId="urn:microsoft.com/office/officeart/2005/8/layout/pyramid2"/>
    <dgm:cxn modelId="{C845CAAC-1CF9-4F07-93E3-851AA50D7FF8}" type="presOf" srcId="{B6328294-7759-4F8F-965C-FA150F26B7AC}" destId="{61B886F1-EBAD-4B7D-BA92-BAB7A7AEABE6}" srcOrd="0" destOrd="0" presId="urn:microsoft.com/office/officeart/2005/8/layout/pyramid2"/>
    <dgm:cxn modelId="{5FEB05AD-6E53-4B6F-B960-E7B5E040077B}" srcId="{30499360-90CC-4C3C-BC28-5F72C18B452C}" destId="{B6328294-7759-4F8F-965C-FA150F26B7AC}" srcOrd="1" destOrd="0" parTransId="{4C4FA54A-4D2F-4958-9C66-026C2A06F747}" sibTransId="{8E5FB0CB-B89B-44CB-90C9-12F04096FF9B}"/>
    <dgm:cxn modelId="{57F6F88A-2F89-4340-BFC2-CF27B9009B69}" type="presOf" srcId="{298A4967-5EAE-4E79-8087-637954C5557B}" destId="{18F88684-0254-4A9B-B6E7-20D40AF1A7BB}" srcOrd="0" destOrd="0" presId="urn:microsoft.com/office/officeart/2005/8/layout/pyramid2"/>
    <dgm:cxn modelId="{F9C9B1B6-0553-4E3C-A59E-5BC81113495C}" type="presOf" srcId="{85E80DBA-7D9D-414A-9ECA-D49B714B496F}" destId="{C8DA7864-542B-4C5D-8784-739ACFB3338A}" srcOrd="0" destOrd="0" presId="urn:microsoft.com/office/officeart/2005/8/layout/pyramid2"/>
    <dgm:cxn modelId="{8B0745CB-E3FC-49D9-A655-1F4CA6873BF3}" type="presParOf" srcId="{0A7FF8E7-6783-4A44-BDAC-90DDD0A7C72E}" destId="{060C71AB-1FCE-464F-B0FD-678BF1B4D42D}" srcOrd="0" destOrd="0" presId="urn:microsoft.com/office/officeart/2005/8/layout/pyramid2"/>
    <dgm:cxn modelId="{F4428824-5883-45C7-BBCA-C039A0578E92}" type="presParOf" srcId="{0A7FF8E7-6783-4A44-BDAC-90DDD0A7C72E}" destId="{DD592ACB-B958-4597-B52B-A39C4D6D398E}" srcOrd="1" destOrd="0" presId="urn:microsoft.com/office/officeart/2005/8/layout/pyramid2"/>
    <dgm:cxn modelId="{6A7F0ADA-9C2B-4F70-B41D-05927EBF46C7}" type="presParOf" srcId="{DD592ACB-B958-4597-B52B-A39C4D6D398E}" destId="{C8DA7864-542B-4C5D-8784-739ACFB3338A}" srcOrd="0" destOrd="0" presId="urn:microsoft.com/office/officeart/2005/8/layout/pyramid2"/>
    <dgm:cxn modelId="{E3B1D704-DA66-4208-B9EE-581A23751622}" type="presParOf" srcId="{DD592ACB-B958-4597-B52B-A39C4D6D398E}" destId="{2BF475B8-1CAC-40E5-B810-EF6968AF3E48}" srcOrd="1" destOrd="0" presId="urn:microsoft.com/office/officeart/2005/8/layout/pyramid2"/>
    <dgm:cxn modelId="{1F5FD412-FA5B-4E0E-B66E-409570ADA66C}" type="presParOf" srcId="{DD592ACB-B958-4597-B52B-A39C4D6D398E}" destId="{61B886F1-EBAD-4B7D-BA92-BAB7A7AEABE6}" srcOrd="2" destOrd="0" presId="urn:microsoft.com/office/officeart/2005/8/layout/pyramid2"/>
    <dgm:cxn modelId="{AE7EEAE0-A812-4F96-8B9B-074B30EA8697}" type="presParOf" srcId="{DD592ACB-B958-4597-B52B-A39C4D6D398E}" destId="{0B430193-7738-45D7-92C5-0C26659BA33A}" srcOrd="3" destOrd="0" presId="urn:microsoft.com/office/officeart/2005/8/layout/pyramid2"/>
    <dgm:cxn modelId="{6EB99561-0F0D-43D2-A7D8-9C1DF98FDFB6}" type="presParOf" srcId="{DD592ACB-B958-4597-B52B-A39C4D6D398E}" destId="{18F88684-0254-4A9B-B6E7-20D40AF1A7BB}" srcOrd="4" destOrd="0" presId="urn:microsoft.com/office/officeart/2005/8/layout/pyramid2"/>
    <dgm:cxn modelId="{524179D3-6B5E-4C69-A987-89100E7814D3}" type="presParOf" srcId="{DD592ACB-B958-4597-B52B-A39C4D6D398E}" destId="{B62E22C6-55B5-4D79-AA99-158CE07D63CE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5606C9-E087-42D2-965C-96E243B6F720}" type="doc">
      <dgm:prSet loTypeId="urn:microsoft.com/office/officeart/2005/8/layout/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79033B-EA01-447D-96D7-6641674D4E1E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เข้ารักษาใน รพ.</a:t>
          </a:r>
          <a:endParaRPr lang="en-US" sz="4800" b="1" dirty="0">
            <a:solidFill>
              <a:schemeClr val="accent1">
                <a:lumMod val="20000"/>
                <a:lumOff val="80000"/>
              </a:schemeClr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52C8B2F5-64E2-40B4-B407-73E68FF09752}" type="parTrans" cxnId="{329C43C3-874F-4CD4-8FAC-5709975D16A5}">
      <dgm:prSet/>
      <dgm:spPr/>
      <dgm:t>
        <a:bodyPr/>
        <a:lstStyle/>
        <a:p>
          <a:endParaRPr lang="en-US" sz="3600" b="1">
            <a:latin typeface="Angsana New" pitchFamily="18" charset="-34"/>
            <a:cs typeface="Angsana New" pitchFamily="18" charset="-34"/>
          </a:endParaRPr>
        </a:p>
      </dgm:t>
    </dgm:pt>
    <dgm:pt modelId="{1B389E8E-81B5-4B4D-A520-209263E71D4B}" type="sibTrans" cxnId="{329C43C3-874F-4CD4-8FAC-5709975D16A5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/>
          <a:lightRig rig="flat" dir="t"/>
        </a:scene3d>
        <a:sp3d z="-80000" prstMaterial="flat">
          <a:bevelT w="38100"/>
        </a:sp3d>
      </dgm:spPr>
      <dgm:t>
        <a:bodyPr/>
        <a:lstStyle/>
        <a:p>
          <a:endParaRPr lang="en-US" sz="3600" b="1">
            <a:latin typeface="Angsana New" pitchFamily="18" charset="-34"/>
            <a:cs typeface="Angsana New" pitchFamily="18" charset="-34"/>
          </a:endParaRPr>
        </a:p>
      </dgm:t>
    </dgm:pt>
    <dgm:pt modelId="{5FBFBA0D-92AE-4093-B2D4-1368FB08DE67}">
      <dgm:prSet phldrT="[ข้อความ]" custT="1"/>
      <dgm:spPr/>
      <dgm:t>
        <a:bodyPr/>
        <a:lstStyle/>
        <a:p>
          <a:pPr algn="l"/>
          <a:r>
            <a:rPr lang="th-TH" sz="40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รพ.รัฐ       </a:t>
          </a:r>
          <a:r>
            <a:rPr lang="en-US" sz="40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: </a:t>
          </a:r>
          <a:r>
            <a:rPr lang="th-TH" sz="40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จ่ายตรง</a:t>
          </a:r>
        </a:p>
        <a:p>
          <a:pPr algn="l"/>
          <a:r>
            <a:rPr lang="th-TH" sz="40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รพ.เอกชน </a:t>
          </a:r>
          <a:r>
            <a:rPr lang="en-US" sz="40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: </a:t>
          </a:r>
          <a:r>
            <a:rPr lang="th-TH" sz="40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ทดรองจ่าย</a:t>
          </a:r>
          <a:endParaRPr lang="en-US" sz="4000" b="1" dirty="0">
            <a:solidFill>
              <a:schemeClr val="accent1">
                <a:lumMod val="20000"/>
                <a:lumOff val="80000"/>
              </a:schemeClr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D539E5BF-ACFD-4DB7-8028-7AD06736FE5B}" type="parTrans" cxnId="{5A1D5210-0F18-440F-A5C4-6AF05F2BFC2E}">
      <dgm:prSet/>
      <dgm:spPr/>
      <dgm:t>
        <a:bodyPr/>
        <a:lstStyle/>
        <a:p>
          <a:endParaRPr lang="en-US" sz="3600" b="1">
            <a:latin typeface="Angsana New" pitchFamily="18" charset="-34"/>
            <a:cs typeface="Angsana New" pitchFamily="18" charset="-34"/>
          </a:endParaRPr>
        </a:p>
      </dgm:t>
    </dgm:pt>
    <dgm:pt modelId="{4DC5236B-43FB-4851-A380-805D591507D6}" type="sibTrans" cxnId="{5A1D5210-0F18-440F-A5C4-6AF05F2BFC2E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3600" b="1">
            <a:latin typeface="Angsana New" pitchFamily="18" charset="-34"/>
            <a:cs typeface="Angsana New" pitchFamily="18" charset="-34"/>
          </a:endParaRPr>
        </a:p>
      </dgm:t>
    </dgm:pt>
    <dgm:pt modelId="{CF5C7071-F099-447C-B7EE-02910220C45A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ส่วนราชการตั้ง             คณะกรรมการพิจารณา</a:t>
          </a:r>
          <a:endParaRPr lang="en-US" sz="4000" b="1" dirty="0">
            <a:solidFill>
              <a:schemeClr val="accent1">
                <a:lumMod val="20000"/>
                <a:lumOff val="80000"/>
              </a:schemeClr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1CA4F9AC-D299-4EC2-84D3-3EA962F914B6}" type="parTrans" cxnId="{5F617CE0-C483-41DD-B3D0-711A2E7FF05B}">
      <dgm:prSet/>
      <dgm:spPr/>
      <dgm:t>
        <a:bodyPr/>
        <a:lstStyle/>
        <a:p>
          <a:endParaRPr lang="en-US" sz="3600" b="1">
            <a:latin typeface="Angsana New" pitchFamily="18" charset="-34"/>
            <a:cs typeface="Angsana New" pitchFamily="18" charset="-34"/>
          </a:endParaRPr>
        </a:p>
      </dgm:t>
    </dgm:pt>
    <dgm:pt modelId="{9E755ACC-D4D2-49F9-A059-3E0C6FE9EFFA}" type="sibTrans" cxnId="{5F617CE0-C483-41DD-B3D0-711A2E7FF05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3600" b="1">
            <a:latin typeface="Angsana New" pitchFamily="18" charset="-34"/>
            <a:cs typeface="Angsana New" pitchFamily="18" charset="-34"/>
          </a:endParaRPr>
        </a:p>
      </dgm:t>
    </dgm:pt>
    <dgm:pt modelId="{CADDCCEF-BB48-4EC0-AEC3-E5B5E3811882}">
      <dgm:prSet phldrT="[ข้อความ]" custT="1"/>
      <dgm:spPr/>
      <dgm:t>
        <a:bodyPr/>
        <a:lstStyle/>
        <a:p>
          <a:pPr algn="l"/>
          <a:r>
            <a:rPr lang="th-TH" sz="4000" b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ใช่     </a:t>
          </a:r>
          <a:r>
            <a:rPr lang="en-US" sz="4000" b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: </a:t>
          </a:r>
          <a:r>
            <a:rPr lang="th-TH" sz="4000" b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เบิกได้เต็ม</a:t>
          </a:r>
        </a:p>
        <a:p>
          <a:pPr algn="l"/>
          <a:r>
            <a:rPr lang="th-TH" sz="4000" b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ไม่ใช่ </a:t>
          </a:r>
          <a:r>
            <a:rPr lang="en-US" sz="4000" b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: </a:t>
          </a:r>
          <a:r>
            <a:rPr lang="th-TH" sz="4000" b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เบิกตามสิทธิ พรฎ.</a:t>
          </a:r>
          <a:endParaRPr lang="en-US" sz="4000" b="1" dirty="0"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9A5BB33D-8C36-4606-90CE-BF74558E7A79}" type="parTrans" cxnId="{886684B6-5166-437F-9A94-89283E826E74}">
      <dgm:prSet/>
      <dgm:spPr/>
      <dgm:t>
        <a:bodyPr/>
        <a:lstStyle/>
        <a:p>
          <a:endParaRPr lang="en-US" sz="3600" b="1">
            <a:latin typeface="Angsana New" pitchFamily="18" charset="-34"/>
            <a:cs typeface="Angsana New" pitchFamily="18" charset="-34"/>
          </a:endParaRPr>
        </a:p>
      </dgm:t>
    </dgm:pt>
    <dgm:pt modelId="{BD3381C6-E16A-41EB-B68F-F9A5EEC1B257}" type="sibTrans" cxnId="{886684B6-5166-437F-9A94-89283E826E74}">
      <dgm:prSet/>
      <dgm:spPr/>
      <dgm:t>
        <a:bodyPr/>
        <a:lstStyle/>
        <a:p>
          <a:endParaRPr lang="en-US" sz="3600" b="1">
            <a:latin typeface="Angsana New" pitchFamily="18" charset="-34"/>
            <a:cs typeface="Angsana New" pitchFamily="18" charset="-34"/>
          </a:endParaRPr>
        </a:p>
      </dgm:t>
    </dgm:pt>
    <dgm:pt modelId="{2493D1DF-08DB-47AC-A5FB-DB197278BFBB}" type="pres">
      <dgm:prSet presAssocID="{575606C9-E087-42D2-965C-96E243B6F7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2CACFA-815D-48CC-BC66-BD3A20E0D10C}" type="pres">
      <dgm:prSet presAssocID="{F679033B-EA01-447D-96D7-6641674D4E1E}" presName="node" presStyleLbl="node1" presStyleIdx="0" presStyleCnt="4" custScaleX="114167" custLinFactNeighborX="-10225" custLinFactNeighborY="-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4F610-4957-4B54-8D03-F84F086F43F6}" type="pres">
      <dgm:prSet presAssocID="{1B389E8E-81B5-4B4D-A520-209263E71D4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B9A900A-FEE8-48F6-B9F3-BF1A3F2E27FF}" type="pres">
      <dgm:prSet presAssocID="{1B389E8E-81B5-4B4D-A520-209263E71D4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88583C6-157B-427C-AB09-5DED2E25C6F8}" type="pres">
      <dgm:prSet presAssocID="{5FBFBA0D-92AE-4093-B2D4-1368FB08DE67}" presName="node" presStyleLbl="node1" presStyleIdx="1" presStyleCnt="4" custScaleX="129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CAAC6-E91D-437F-8867-39AB145281F9}" type="pres">
      <dgm:prSet presAssocID="{4DC5236B-43FB-4851-A380-805D591507D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BBCA550-F6F0-49D1-AE0A-F74351BF5596}" type="pres">
      <dgm:prSet presAssocID="{4DC5236B-43FB-4851-A380-805D591507D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5CB5F29-F21D-40B3-A004-52B3B7A48DA5}" type="pres">
      <dgm:prSet presAssocID="{CF5C7071-F099-447C-B7EE-02910220C45A}" presName="node" presStyleLbl="node1" presStyleIdx="2" presStyleCnt="4" custScaleX="11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2FAB0-E1E0-41F8-9B09-C558985E1359}" type="pres">
      <dgm:prSet presAssocID="{9E755ACC-D4D2-49F9-A059-3E0C6FE9EFF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B0A442-C456-407A-A48B-1CC3DE031448}" type="pres">
      <dgm:prSet presAssocID="{9E755ACC-D4D2-49F9-A059-3E0C6FE9EFF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A077DBD-E7AB-4204-BF69-4E1DAF4C7EFA}" type="pres">
      <dgm:prSet presAssocID="{CADDCCEF-BB48-4EC0-AEC3-E5B5E3811882}" presName="node" presStyleLbl="node1" presStyleIdx="3" presStyleCnt="4" custScaleX="139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615B07-3DD1-46ED-87B1-060FE6F931E9}" type="presOf" srcId="{F679033B-EA01-447D-96D7-6641674D4E1E}" destId="{232CACFA-815D-48CC-BC66-BD3A20E0D10C}" srcOrd="0" destOrd="0" presId="urn:microsoft.com/office/officeart/2005/8/layout/process5"/>
    <dgm:cxn modelId="{329C43C3-874F-4CD4-8FAC-5709975D16A5}" srcId="{575606C9-E087-42D2-965C-96E243B6F720}" destId="{F679033B-EA01-447D-96D7-6641674D4E1E}" srcOrd="0" destOrd="0" parTransId="{52C8B2F5-64E2-40B4-B407-73E68FF09752}" sibTransId="{1B389E8E-81B5-4B4D-A520-209263E71D4B}"/>
    <dgm:cxn modelId="{BBA6B0B3-CC24-4936-9EDA-01F26B405B46}" type="presOf" srcId="{9E755ACC-D4D2-49F9-A059-3E0C6FE9EFFA}" destId="{83A2FAB0-E1E0-41F8-9B09-C558985E1359}" srcOrd="0" destOrd="0" presId="urn:microsoft.com/office/officeart/2005/8/layout/process5"/>
    <dgm:cxn modelId="{5A1D5210-0F18-440F-A5C4-6AF05F2BFC2E}" srcId="{575606C9-E087-42D2-965C-96E243B6F720}" destId="{5FBFBA0D-92AE-4093-B2D4-1368FB08DE67}" srcOrd="1" destOrd="0" parTransId="{D539E5BF-ACFD-4DB7-8028-7AD06736FE5B}" sibTransId="{4DC5236B-43FB-4851-A380-805D591507D6}"/>
    <dgm:cxn modelId="{8A6FDC53-8130-4A1C-8DD6-71A790AFF590}" type="presOf" srcId="{9E755ACC-D4D2-49F9-A059-3E0C6FE9EFFA}" destId="{67B0A442-C456-407A-A48B-1CC3DE031448}" srcOrd="1" destOrd="0" presId="urn:microsoft.com/office/officeart/2005/8/layout/process5"/>
    <dgm:cxn modelId="{5F617CE0-C483-41DD-B3D0-711A2E7FF05B}" srcId="{575606C9-E087-42D2-965C-96E243B6F720}" destId="{CF5C7071-F099-447C-B7EE-02910220C45A}" srcOrd="2" destOrd="0" parTransId="{1CA4F9AC-D299-4EC2-84D3-3EA962F914B6}" sibTransId="{9E755ACC-D4D2-49F9-A059-3E0C6FE9EFFA}"/>
    <dgm:cxn modelId="{886684B6-5166-437F-9A94-89283E826E74}" srcId="{575606C9-E087-42D2-965C-96E243B6F720}" destId="{CADDCCEF-BB48-4EC0-AEC3-E5B5E3811882}" srcOrd="3" destOrd="0" parTransId="{9A5BB33D-8C36-4606-90CE-BF74558E7A79}" sibTransId="{BD3381C6-E16A-41EB-B68F-F9A5EEC1B257}"/>
    <dgm:cxn modelId="{6C7F0D93-0053-4E1F-8A34-0B2367D7428A}" type="presOf" srcId="{4DC5236B-43FB-4851-A380-805D591507D6}" destId="{6BBCA550-F6F0-49D1-AE0A-F74351BF5596}" srcOrd="1" destOrd="0" presId="urn:microsoft.com/office/officeart/2005/8/layout/process5"/>
    <dgm:cxn modelId="{8A6D7139-EA74-4F6C-88E0-EFA36258B802}" type="presOf" srcId="{CF5C7071-F099-447C-B7EE-02910220C45A}" destId="{55CB5F29-F21D-40B3-A004-52B3B7A48DA5}" srcOrd="0" destOrd="0" presId="urn:microsoft.com/office/officeart/2005/8/layout/process5"/>
    <dgm:cxn modelId="{76F1D0A8-F985-4B3F-A410-E98C3D86399D}" type="presOf" srcId="{1B389E8E-81B5-4B4D-A520-209263E71D4B}" destId="{CB9A900A-FEE8-48F6-B9F3-BF1A3F2E27FF}" srcOrd="1" destOrd="0" presId="urn:microsoft.com/office/officeart/2005/8/layout/process5"/>
    <dgm:cxn modelId="{BCB9720D-83E1-44DB-AC4B-C1DD5C6ACA16}" type="presOf" srcId="{1B389E8E-81B5-4B4D-A520-209263E71D4B}" destId="{0674F610-4957-4B54-8D03-F84F086F43F6}" srcOrd="0" destOrd="0" presId="urn:microsoft.com/office/officeart/2005/8/layout/process5"/>
    <dgm:cxn modelId="{A8A8E569-D337-46DA-BEE5-D3A6BCBC5909}" type="presOf" srcId="{CADDCCEF-BB48-4EC0-AEC3-E5B5E3811882}" destId="{5A077DBD-E7AB-4204-BF69-4E1DAF4C7EFA}" srcOrd="0" destOrd="0" presId="urn:microsoft.com/office/officeart/2005/8/layout/process5"/>
    <dgm:cxn modelId="{DEA97658-D301-4680-9E20-0E3DE4E8AD2C}" type="presOf" srcId="{5FBFBA0D-92AE-4093-B2D4-1368FB08DE67}" destId="{D88583C6-157B-427C-AB09-5DED2E25C6F8}" srcOrd="0" destOrd="0" presId="urn:microsoft.com/office/officeart/2005/8/layout/process5"/>
    <dgm:cxn modelId="{A3E6FE0D-5454-4214-91AF-6904ACCBE759}" type="presOf" srcId="{575606C9-E087-42D2-965C-96E243B6F720}" destId="{2493D1DF-08DB-47AC-A5FB-DB197278BFBB}" srcOrd="0" destOrd="0" presId="urn:microsoft.com/office/officeart/2005/8/layout/process5"/>
    <dgm:cxn modelId="{74E7CE50-3A23-48A2-9A09-A810DFBFEB31}" type="presOf" srcId="{4DC5236B-43FB-4851-A380-805D591507D6}" destId="{578CAAC6-E91D-437F-8867-39AB145281F9}" srcOrd="0" destOrd="0" presId="urn:microsoft.com/office/officeart/2005/8/layout/process5"/>
    <dgm:cxn modelId="{7ABDE681-8ED4-4B85-89CE-8A1B182E342C}" type="presParOf" srcId="{2493D1DF-08DB-47AC-A5FB-DB197278BFBB}" destId="{232CACFA-815D-48CC-BC66-BD3A20E0D10C}" srcOrd="0" destOrd="0" presId="urn:microsoft.com/office/officeart/2005/8/layout/process5"/>
    <dgm:cxn modelId="{4C44C57B-5F2A-41A3-A8E8-AE6F1FDA4266}" type="presParOf" srcId="{2493D1DF-08DB-47AC-A5FB-DB197278BFBB}" destId="{0674F610-4957-4B54-8D03-F84F086F43F6}" srcOrd="1" destOrd="0" presId="urn:microsoft.com/office/officeart/2005/8/layout/process5"/>
    <dgm:cxn modelId="{D36F2E52-87AC-48C3-BA36-7287A565CF36}" type="presParOf" srcId="{0674F610-4957-4B54-8D03-F84F086F43F6}" destId="{CB9A900A-FEE8-48F6-B9F3-BF1A3F2E27FF}" srcOrd="0" destOrd="0" presId="urn:microsoft.com/office/officeart/2005/8/layout/process5"/>
    <dgm:cxn modelId="{517B83F4-6519-4CB5-A8FE-E2639EE449E8}" type="presParOf" srcId="{2493D1DF-08DB-47AC-A5FB-DB197278BFBB}" destId="{D88583C6-157B-427C-AB09-5DED2E25C6F8}" srcOrd="2" destOrd="0" presId="urn:microsoft.com/office/officeart/2005/8/layout/process5"/>
    <dgm:cxn modelId="{8BCAAD0F-A0AD-46BB-9544-B60C57658ED6}" type="presParOf" srcId="{2493D1DF-08DB-47AC-A5FB-DB197278BFBB}" destId="{578CAAC6-E91D-437F-8867-39AB145281F9}" srcOrd="3" destOrd="0" presId="urn:microsoft.com/office/officeart/2005/8/layout/process5"/>
    <dgm:cxn modelId="{2D5C47B1-19CA-40E1-9EA5-705B0944AE34}" type="presParOf" srcId="{578CAAC6-E91D-437F-8867-39AB145281F9}" destId="{6BBCA550-F6F0-49D1-AE0A-F74351BF5596}" srcOrd="0" destOrd="0" presId="urn:microsoft.com/office/officeart/2005/8/layout/process5"/>
    <dgm:cxn modelId="{2D2E8DFD-DF7E-457B-A108-18D79F33B85A}" type="presParOf" srcId="{2493D1DF-08DB-47AC-A5FB-DB197278BFBB}" destId="{55CB5F29-F21D-40B3-A004-52B3B7A48DA5}" srcOrd="4" destOrd="0" presId="urn:microsoft.com/office/officeart/2005/8/layout/process5"/>
    <dgm:cxn modelId="{15D251B8-5DBF-4273-8A15-006AFD8096F8}" type="presParOf" srcId="{2493D1DF-08DB-47AC-A5FB-DB197278BFBB}" destId="{83A2FAB0-E1E0-41F8-9B09-C558985E1359}" srcOrd="5" destOrd="0" presId="urn:microsoft.com/office/officeart/2005/8/layout/process5"/>
    <dgm:cxn modelId="{8E28F583-0B88-4327-B173-7772FAA00AFC}" type="presParOf" srcId="{83A2FAB0-E1E0-41F8-9B09-C558985E1359}" destId="{67B0A442-C456-407A-A48B-1CC3DE031448}" srcOrd="0" destOrd="0" presId="urn:microsoft.com/office/officeart/2005/8/layout/process5"/>
    <dgm:cxn modelId="{3258B469-F43B-438A-B5EA-873E0A378BD7}" type="presParOf" srcId="{2493D1DF-08DB-47AC-A5FB-DB197278BFBB}" destId="{5A077DBD-E7AB-4204-BF69-4E1DAF4C7EFA}" srcOrd="6" destOrd="0" presId="urn:microsoft.com/office/officeart/2005/8/layout/process5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24C565-B6FD-46CF-9CE9-8E47C7E4B9E1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2,929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A77D4E-274C-4CB0-ACD3-460CEFF706E9}" type="parTrans" cxnId="{AD0DE71F-1376-4BC0-9B50-E9A5273306A4}">
      <dgm:prSet/>
      <dgm:spPr/>
      <dgm:t>
        <a:bodyPr/>
        <a:lstStyle/>
        <a:p>
          <a:endParaRPr lang="en-US"/>
        </a:p>
      </dgm:t>
    </dgm:pt>
    <dgm:pt modelId="{F3670AF5-4032-4F35-8BBC-BCA59136C2B4}" type="sibTrans" cxnId="{AD0DE71F-1376-4BC0-9B50-E9A5273306A4}">
      <dgm:prSet/>
      <dgm:spPr/>
      <dgm:t>
        <a:bodyPr/>
        <a:lstStyle/>
        <a:p>
          <a:endParaRPr lang="en-US"/>
        </a:p>
      </dgm:t>
    </dgm:pt>
    <dgm:pt modelId="{ECB94B89-91C9-4B9B-B5A3-70F1FC323016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 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177</a:t>
          </a:r>
          <a:r>
            <a:rPr lang="th-TH" sz="2400" b="1" cap="none" spc="0" baseline="0" dirty="0" smtClean="0">
              <a:ln w="1905"/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24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พฤศจิกายน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2549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7F075F96-300E-4202-A4D9-8FD28C43BBD5}" type="parTrans" cxnId="{2C33EEAF-17C6-4BBA-94ED-0F065935CF38}">
      <dgm:prSet/>
      <dgm:spPr/>
      <dgm:t>
        <a:bodyPr/>
        <a:lstStyle/>
        <a:p>
          <a:endParaRPr lang="en-US"/>
        </a:p>
      </dgm:t>
    </dgm:pt>
    <dgm:pt modelId="{0545A295-70F5-49EA-9C0B-4AAE1D3D3327}" type="sibTrans" cxnId="{2C33EEAF-17C6-4BBA-94ED-0F065935CF38}">
      <dgm:prSet/>
      <dgm:spPr/>
      <dgm:t>
        <a:bodyPr/>
        <a:lstStyle/>
        <a:p>
          <a:endParaRPr lang="en-US"/>
        </a:p>
      </dgm:t>
    </dgm:pt>
    <dgm:pt modelId="{09407049-4A1B-4BB4-A7F5-74657FAF484D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29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/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/>
        </a:p>
      </dgm:t>
    </dgm:pt>
    <dgm:pt modelId="{7E005E87-773D-4CBB-BE88-04B96775D410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ว. 309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rPr>
            <a:t>         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17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กันยายน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cs typeface="Courier New" pitchFamily="49" charset="0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/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/>
        </a:p>
      </dgm:t>
    </dgm:pt>
    <dgm:pt modelId="{83CA4F88-1F42-4743-898E-4F6665CAA65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1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AE2805-355E-4A51-A7E8-70C28EB6EC7E}" type="parTrans" cxnId="{F007D784-1FAA-4C72-A8E0-EC8963C5D449}">
      <dgm:prSet/>
      <dgm:spPr/>
      <dgm:t>
        <a:bodyPr/>
        <a:lstStyle/>
        <a:p>
          <a:endParaRPr lang="en-US"/>
        </a:p>
      </dgm:t>
    </dgm:pt>
    <dgm:pt modelId="{DE8ECECC-7A15-432C-8BC5-6087CF4D6C04}" type="sibTrans" cxnId="{F007D784-1FAA-4C72-A8E0-EC8963C5D449}">
      <dgm:prSet/>
      <dgm:spPr/>
      <dgm:t>
        <a:bodyPr/>
        <a:lstStyle/>
        <a:p>
          <a:endParaRPr lang="en-US"/>
        </a:p>
      </dgm:t>
    </dgm:pt>
    <dgm:pt modelId="{8FF8491C-450E-4C1A-890C-100EF171F6E2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414</a:t>
          </a:r>
          <a:r>
            <a:rPr lang="th-TH" sz="1800" b="1" cap="none" spc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26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พฤศจิกายน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697E1396-4726-4239-967D-113F78EC08B2}" type="parTrans" cxnId="{D218B523-5F9D-4C2F-B25D-D5562F477EE9}">
      <dgm:prSet/>
      <dgm:spPr/>
      <dgm:t>
        <a:bodyPr/>
        <a:lstStyle/>
        <a:p>
          <a:endParaRPr lang="en-US"/>
        </a:p>
      </dgm:t>
    </dgm:pt>
    <dgm:pt modelId="{CC7E389F-F4A7-4C3A-ADEA-772657E987D0}" type="sibTrans" cxnId="{D218B523-5F9D-4C2F-B25D-D5562F477EE9}">
      <dgm:prSet/>
      <dgm:spPr/>
      <dgm:t>
        <a:bodyPr/>
        <a:lstStyle/>
        <a:p>
          <a:endParaRPr lang="en-US"/>
        </a:p>
      </dgm:t>
    </dgm:pt>
    <dgm:pt modelId="{84BA5BB4-3F8D-43CD-A7E2-D773483AD5F5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28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7F85B2-5830-4DD0-AE3F-75346BBD7842}" type="parTrans" cxnId="{6FF24EB2-7AB6-4EA9-967D-B0942F34188D}">
      <dgm:prSet/>
      <dgm:spPr/>
      <dgm:t>
        <a:bodyPr/>
        <a:lstStyle/>
        <a:p>
          <a:endParaRPr lang="en-US"/>
        </a:p>
      </dgm:t>
    </dgm:pt>
    <dgm:pt modelId="{EA1CEAF4-E3E2-4C22-8AC1-C413EECF2938}" type="sibTrans" cxnId="{6FF24EB2-7AB6-4EA9-967D-B0942F34188D}">
      <dgm:prSet/>
      <dgm:spPr/>
      <dgm:t>
        <a:bodyPr/>
        <a:lstStyle/>
        <a:p>
          <a:endParaRPr lang="en-US"/>
        </a:p>
      </dgm:t>
    </dgm:pt>
    <dgm:pt modelId="{8FEEF405-618F-45F9-A5CC-3647EEB0DE35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297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5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กันยายน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2551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endParaRPr lang="en-US" sz="3600" b="1" cap="none" spc="0" baseline="0" dirty="0">
            <a:ln w="1905"/>
            <a:solidFill>
              <a:srgbClr val="C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A3ACC2F8-C3C8-46A8-B66E-655C3B542772}" type="parTrans" cxnId="{66348946-D348-413B-8089-A2FFD9F12454}">
      <dgm:prSet/>
      <dgm:spPr/>
      <dgm:t>
        <a:bodyPr/>
        <a:lstStyle/>
        <a:p>
          <a:endParaRPr lang="en-US"/>
        </a:p>
      </dgm:t>
    </dgm:pt>
    <dgm:pt modelId="{9EF9322E-AE7F-421F-B3D3-0FA744CAFA3F}" type="sibTrans" cxnId="{66348946-D348-413B-8089-A2FFD9F12454}">
      <dgm:prSet/>
      <dgm:spPr/>
      <dgm:t>
        <a:bodyPr/>
        <a:lstStyle/>
        <a:p>
          <a:endParaRPr lang="en-US"/>
        </a:p>
      </dgm:t>
    </dgm:pt>
    <dgm:pt modelId="{966F35ED-B763-43B8-BCC7-B610C5CCD7C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4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792F79A-8FE3-4ACE-BD68-9E86B4612E0B}" type="parTrans" cxnId="{41BF99F5-212B-433B-9A2E-BF8A63ABBA1A}">
      <dgm:prSet/>
      <dgm:spPr/>
      <dgm:t>
        <a:bodyPr/>
        <a:lstStyle/>
        <a:p>
          <a:endParaRPr lang="th-TH"/>
        </a:p>
      </dgm:t>
    </dgm:pt>
    <dgm:pt modelId="{11D5DB9D-4DB9-448A-A347-B53905C57358}" type="sibTrans" cxnId="{41BF99F5-212B-433B-9A2E-BF8A63ABBA1A}">
      <dgm:prSet/>
      <dgm:spPr/>
      <dgm:t>
        <a:bodyPr/>
        <a:lstStyle/>
        <a:p>
          <a:endParaRPr lang="th-TH"/>
        </a:p>
      </dgm:t>
    </dgm:pt>
    <dgm:pt modelId="{49A4EC02-1E72-4D0F-94EA-18CAC21872F3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42</a:t>
          </a:r>
          <a:r>
            <a:rPr lang="en-US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13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กุมภาพันธ์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2552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3C70F987-12E8-4439-8616-2A535F33D5EB}" type="parTrans" cxnId="{A86C4C30-5E19-4B37-9286-9FE45A6EC357}">
      <dgm:prSet/>
      <dgm:spPr/>
      <dgm:t>
        <a:bodyPr/>
        <a:lstStyle/>
        <a:p>
          <a:endParaRPr lang="th-TH"/>
        </a:p>
      </dgm:t>
    </dgm:pt>
    <dgm:pt modelId="{B56D7CDA-BB70-4CBD-9FFB-C75130F7B086}" type="sibTrans" cxnId="{A86C4C30-5E19-4B37-9286-9FE45A6EC357}">
      <dgm:prSet/>
      <dgm:spPr/>
      <dgm:t>
        <a:bodyPr/>
        <a:lstStyle/>
        <a:p>
          <a:endParaRPr lang="th-TH"/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E232-C7D8-4B43-813A-10A42B3D258F}" type="pres">
      <dgm:prSet presAssocID="{2324C565-B6FD-46CF-9CE9-8E47C7E4B9E1}" presName="linNode" presStyleCnt="0"/>
      <dgm:spPr/>
    </dgm:pt>
    <dgm:pt modelId="{E6FF245E-D45A-42B7-B8FD-CE3737066FC7}" type="pres">
      <dgm:prSet presAssocID="{2324C565-B6FD-46CF-9CE9-8E47C7E4B9E1}" presName="parentText" presStyleLbl="node1" presStyleIdx="0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7B23-0318-4620-B8C1-5990A2975770}" type="pres">
      <dgm:prSet presAssocID="{2324C565-B6FD-46CF-9CE9-8E47C7E4B9E1}" presName="descendantText" presStyleLbl="alignAccFollowNode1" presStyleIdx="0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C5-4411-4C7A-809C-926901E3D487}" type="pres">
      <dgm:prSet presAssocID="{F3670AF5-4032-4F35-8BBC-BCA59136C2B4}" presName="sp" presStyleCnt="0"/>
      <dgm:spPr/>
    </dgm:pt>
    <dgm:pt modelId="{2CC8B5EA-BD89-4A43-80C0-820ACC0B5DC7}" type="pres">
      <dgm:prSet presAssocID="{09407049-4A1B-4BB4-A7F5-74657FAF484D}" presName="linNode" presStyleCnt="0"/>
      <dgm:spPr/>
    </dgm:pt>
    <dgm:pt modelId="{CECF1270-2FA4-4258-A659-D154CA7E0982}" type="pres">
      <dgm:prSet presAssocID="{09407049-4A1B-4BB4-A7F5-74657FAF484D}" presName="parentText" presStyleLbl="node1" presStyleIdx="1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1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</dgm:pt>
    <dgm:pt modelId="{8FA96A2C-64E9-4ED5-A5B7-6A213A8CF14B}" type="pres">
      <dgm:prSet presAssocID="{83CA4F88-1F42-4743-898E-4F6665CAA658}" presName="linNode" presStyleCnt="0"/>
      <dgm:spPr/>
    </dgm:pt>
    <dgm:pt modelId="{FE445CFA-D5B1-4F6F-8A47-776D8C64B630}" type="pres">
      <dgm:prSet presAssocID="{83CA4F88-1F42-4743-898E-4F6665CAA658}" presName="parentText" presStyleLbl="node1" presStyleIdx="2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B0EE-093D-4117-9C52-65AF2C2D7D3B}" type="pres">
      <dgm:prSet presAssocID="{83CA4F88-1F42-4743-898E-4F6665CAA658}" presName="descendantText" presStyleLbl="alignAccFollowNode1" presStyleIdx="2" presStyleCnt="5" custScaleX="123679" custLinFactNeighborX="17576" custLinFactNeighborY="-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5EA5-3025-49F5-BA38-17A7EF54F35B}" type="pres">
      <dgm:prSet presAssocID="{DE8ECECC-7A15-432C-8BC5-6087CF4D6C04}" presName="sp" presStyleCnt="0"/>
      <dgm:spPr/>
    </dgm:pt>
    <dgm:pt modelId="{0A3B4841-2303-4D0F-85C2-7538906A91BD}" type="pres">
      <dgm:prSet presAssocID="{84BA5BB4-3F8D-43CD-A7E2-D773483AD5F5}" presName="linNode" presStyleCnt="0"/>
      <dgm:spPr/>
    </dgm:pt>
    <dgm:pt modelId="{CE73FCE1-C53D-429C-8350-9570BAD5E648}" type="pres">
      <dgm:prSet presAssocID="{84BA5BB4-3F8D-43CD-A7E2-D773483AD5F5}" presName="parentText" presStyleLbl="node1" presStyleIdx="3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F9099-CFFC-48DF-AD67-6F360CB5EF16}" type="pres">
      <dgm:prSet presAssocID="{84BA5BB4-3F8D-43CD-A7E2-D773483AD5F5}" presName="descendantText" presStyleLbl="alignAccFollowNode1" presStyleIdx="3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D7326-99FD-4F0F-96E8-955784416931}" type="pres">
      <dgm:prSet presAssocID="{EA1CEAF4-E3E2-4C22-8AC1-C413EECF2938}" presName="sp" presStyleCnt="0"/>
      <dgm:spPr/>
    </dgm:pt>
    <dgm:pt modelId="{80FE9376-D14F-41F0-95C8-9B41BC33F138}" type="pres">
      <dgm:prSet presAssocID="{966F35ED-B763-43B8-BCC7-B610C5CCD7C8}" presName="linNode" presStyleCnt="0"/>
      <dgm:spPr/>
    </dgm:pt>
    <dgm:pt modelId="{B7A14AF2-6A16-4191-8248-CCCB073B9207}" type="pres">
      <dgm:prSet presAssocID="{966F35ED-B763-43B8-BCC7-B610C5CCD7C8}" presName="parentText" presStyleLbl="node1" presStyleIdx="4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1C127C-E9F3-45DF-8E5B-22A31823FF5F}" type="pres">
      <dgm:prSet presAssocID="{966F35ED-B763-43B8-BCC7-B610C5CCD7C8}" presName="descendantText" presStyleLbl="alignAccFollowNode1" presStyleIdx="4" presStyleCnt="5" custScaleX="1236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D368559-F2DD-4C92-B580-46F6E9AFA0C2}" type="presOf" srcId="{8FEEF405-618F-45F9-A5CC-3647EEB0DE35}" destId="{169F9099-CFFC-48DF-AD67-6F360CB5EF16}" srcOrd="0" destOrd="0" presId="urn:microsoft.com/office/officeart/2005/8/layout/vList5"/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5D4D0C31-BC28-49F3-ACB7-7C5F812326C4}" type="presOf" srcId="{8FF8491C-450E-4C1A-890C-100EF171F6E2}" destId="{2019B0EE-093D-4117-9C52-65AF2C2D7D3B}" srcOrd="0" destOrd="0" presId="urn:microsoft.com/office/officeart/2005/8/layout/vList5"/>
    <dgm:cxn modelId="{AD0DE71F-1376-4BC0-9B50-E9A5273306A4}" srcId="{34A7A5CC-BB9C-4661-83E6-02AA487B9BE7}" destId="{2324C565-B6FD-46CF-9CE9-8E47C7E4B9E1}" srcOrd="0" destOrd="0" parTransId="{0BA77D4E-274C-4CB0-ACD3-460CEFF706E9}" sibTransId="{F3670AF5-4032-4F35-8BBC-BCA59136C2B4}"/>
    <dgm:cxn modelId="{F007D784-1FAA-4C72-A8E0-EC8963C5D449}" srcId="{34A7A5CC-BB9C-4661-83E6-02AA487B9BE7}" destId="{83CA4F88-1F42-4743-898E-4F6665CAA658}" srcOrd="2" destOrd="0" parTransId="{C7AE2805-355E-4A51-A7E8-70C28EB6EC7E}" sibTransId="{DE8ECECC-7A15-432C-8BC5-6087CF4D6C04}"/>
    <dgm:cxn modelId="{C006BEE1-995C-4B98-8265-1E977ED86D01}" type="presOf" srcId="{84BA5BB4-3F8D-43CD-A7E2-D773483AD5F5}" destId="{CE73FCE1-C53D-429C-8350-9570BAD5E648}" srcOrd="0" destOrd="0" presId="urn:microsoft.com/office/officeart/2005/8/layout/vList5"/>
    <dgm:cxn modelId="{697FF8D5-683E-4E6B-8669-BC63D45A0E1E}" type="presOf" srcId="{7E005E87-773D-4CBB-BE88-04B96775D410}" destId="{598735F2-C9B6-41A0-8D41-7A327FEBB5D9}" srcOrd="0" destOrd="0" presId="urn:microsoft.com/office/officeart/2005/8/layout/vList5"/>
    <dgm:cxn modelId="{B88E95A2-BE1B-4E78-B9E6-74C4D33F0F09}" type="presOf" srcId="{49A4EC02-1E72-4D0F-94EA-18CAC21872F3}" destId="{E81C127C-E9F3-45DF-8E5B-22A31823FF5F}" srcOrd="0" destOrd="0" presId="urn:microsoft.com/office/officeart/2005/8/layout/vList5"/>
    <dgm:cxn modelId="{0C66023E-1967-4DA5-9E17-14CC16A05867}" type="presOf" srcId="{ECB94B89-91C9-4B9B-B5A3-70F1FC323016}" destId="{7BAE7B23-0318-4620-B8C1-5990A2975770}" srcOrd="0" destOrd="0" presId="urn:microsoft.com/office/officeart/2005/8/layout/vList5"/>
    <dgm:cxn modelId="{D218B523-5F9D-4C2F-B25D-D5562F477EE9}" srcId="{83CA4F88-1F42-4743-898E-4F6665CAA658}" destId="{8FF8491C-450E-4C1A-890C-100EF171F6E2}" srcOrd="0" destOrd="0" parTransId="{697E1396-4726-4239-967D-113F78EC08B2}" sibTransId="{CC7E389F-F4A7-4C3A-ADEA-772657E987D0}"/>
    <dgm:cxn modelId="{41BF99F5-212B-433B-9A2E-BF8A63ABBA1A}" srcId="{34A7A5CC-BB9C-4661-83E6-02AA487B9BE7}" destId="{966F35ED-B763-43B8-BCC7-B610C5CCD7C8}" srcOrd="4" destOrd="0" parTransId="{8792F79A-8FE3-4ACE-BD68-9E86B4612E0B}" sibTransId="{11D5DB9D-4DB9-448A-A347-B53905C57358}"/>
    <dgm:cxn modelId="{063E837B-6044-46EE-BCC0-6F700E29A487}" type="presOf" srcId="{34A7A5CC-BB9C-4661-83E6-02AA487B9BE7}" destId="{3CA1D2D1-A17A-45BF-864A-48FB6E44DA53}" srcOrd="0" destOrd="0" presId="urn:microsoft.com/office/officeart/2005/8/layout/vList5"/>
    <dgm:cxn modelId="{6281EB37-4F70-4C3E-881D-95A2E0F3EA93}" type="presOf" srcId="{83CA4F88-1F42-4743-898E-4F6665CAA658}" destId="{FE445CFA-D5B1-4F6F-8A47-776D8C64B630}" srcOrd="0" destOrd="0" presId="urn:microsoft.com/office/officeart/2005/8/layout/vList5"/>
    <dgm:cxn modelId="{FB6A7B2E-3956-4280-B588-1C76414184AE}" type="presOf" srcId="{09407049-4A1B-4BB4-A7F5-74657FAF484D}" destId="{CECF1270-2FA4-4258-A659-D154CA7E0982}" srcOrd="0" destOrd="0" presId="urn:microsoft.com/office/officeart/2005/8/layout/vList5"/>
    <dgm:cxn modelId="{5930B730-D29D-4160-A61E-F990306AE29A}" type="presOf" srcId="{2324C565-B6FD-46CF-9CE9-8E47C7E4B9E1}" destId="{E6FF245E-D45A-42B7-B8FD-CE3737066FC7}" srcOrd="0" destOrd="0" presId="urn:microsoft.com/office/officeart/2005/8/layout/vList5"/>
    <dgm:cxn modelId="{A86C4C30-5E19-4B37-9286-9FE45A6EC357}" srcId="{966F35ED-B763-43B8-BCC7-B610C5CCD7C8}" destId="{49A4EC02-1E72-4D0F-94EA-18CAC21872F3}" srcOrd="0" destOrd="0" parTransId="{3C70F987-12E8-4439-8616-2A535F33D5EB}" sibTransId="{B56D7CDA-BB70-4CBD-9FFB-C75130F7B086}"/>
    <dgm:cxn modelId="{66348946-D348-413B-8089-A2FFD9F12454}" srcId="{84BA5BB4-3F8D-43CD-A7E2-D773483AD5F5}" destId="{8FEEF405-618F-45F9-A5CC-3647EEB0DE35}" srcOrd="0" destOrd="0" parTransId="{A3ACC2F8-C3C8-46A8-B66E-655C3B542772}" sibTransId="{9EF9322E-AE7F-421F-B3D3-0FA744CAFA3F}"/>
    <dgm:cxn modelId="{DF1879C4-2040-4C75-88AC-47E3743E2AB2}" type="presOf" srcId="{966F35ED-B763-43B8-BCC7-B610C5CCD7C8}" destId="{B7A14AF2-6A16-4191-8248-CCCB073B9207}" srcOrd="0" destOrd="0" presId="urn:microsoft.com/office/officeart/2005/8/layout/vList5"/>
    <dgm:cxn modelId="{2C33EEAF-17C6-4BBA-94ED-0F065935CF38}" srcId="{2324C565-B6FD-46CF-9CE9-8E47C7E4B9E1}" destId="{ECB94B89-91C9-4B9B-B5A3-70F1FC323016}" srcOrd="0" destOrd="0" parTransId="{7F075F96-300E-4202-A4D9-8FD28C43BBD5}" sibTransId="{0545A295-70F5-49EA-9C0B-4AAE1D3D3327}"/>
    <dgm:cxn modelId="{ACEEF820-6CE0-4EC7-99AC-94D69EA04DD3}" srcId="{34A7A5CC-BB9C-4661-83E6-02AA487B9BE7}" destId="{09407049-4A1B-4BB4-A7F5-74657FAF484D}" srcOrd="1" destOrd="0" parTransId="{5ABAC80A-0DF2-4EE2-BBCA-D4C94C2E62E7}" sibTransId="{8FF4DF81-45EB-4994-8C32-44F57136B38B}"/>
    <dgm:cxn modelId="{6FF24EB2-7AB6-4EA9-967D-B0942F34188D}" srcId="{34A7A5CC-BB9C-4661-83E6-02AA487B9BE7}" destId="{84BA5BB4-3F8D-43CD-A7E2-D773483AD5F5}" srcOrd="3" destOrd="0" parTransId="{757F85B2-5830-4DD0-AE3F-75346BBD7842}" sibTransId="{EA1CEAF4-E3E2-4C22-8AC1-C413EECF2938}"/>
    <dgm:cxn modelId="{F97AD220-7EC6-4FE4-9C73-4239A05E0B1F}" type="presParOf" srcId="{3CA1D2D1-A17A-45BF-864A-48FB6E44DA53}" destId="{B707E232-C7D8-4B43-813A-10A42B3D258F}" srcOrd="0" destOrd="0" presId="urn:microsoft.com/office/officeart/2005/8/layout/vList5"/>
    <dgm:cxn modelId="{908DFAE8-A7E2-4C86-BB0F-3F66F773527E}" type="presParOf" srcId="{B707E232-C7D8-4B43-813A-10A42B3D258F}" destId="{E6FF245E-D45A-42B7-B8FD-CE3737066FC7}" srcOrd="0" destOrd="0" presId="urn:microsoft.com/office/officeart/2005/8/layout/vList5"/>
    <dgm:cxn modelId="{D37B03D4-C4A3-407E-AEBD-5215C0560F4E}" type="presParOf" srcId="{B707E232-C7D8-4B43-813A-10A42B3D258F}" destId="{7BAE7B23-0318-4620-B8C1-5990A2975770}" srcOrd="1" destOrd="0" presId="urn:microsoft.com/office/officeart/2005/8/layout/vList5"/>
    <dgm:cxn modelId="{8BC991F6-BC4C-4E11-9117-70A1F58D1F31}" type="presParOf" srcId="{3CA1D2D1-A17A-45BF-864A-48FB6E44DA53}" destId="{C6AA77C5-4411-4C7A-809C-926901E3D487}" srcOrd="1" destOrd="0" presId="urn:microsoft.com/office/officeart/2005/8/layout/vList5"/>
    <dgm:cxn modelId="{73775CF0-BEAD-45C9-AC49-9EDDAEB70B47}" type="presParOf" srcId="{3CA1D2D1-A17A-45BF-864A-48FB6E44DA53}" destId="{2CC8B5EA-BD89-4A43-80C0-820ACC0B5DC7}" srcOrd="2" destOrd="0" presId="urn:microsoft.com/office/officeart/2005/8/layout/vList5"/>
    <dgm:cxn modelId="{E9B4A6AD-27CC-4788-BB3F-32F101F71A4A}" type="presParOf" srcId="{2CC8B5EA-BD89-4A43-80C0-820ACC0B5DC7}" destId="{CECF1270-2FA4-4258-A659-D154CA7E0982}" srcOrd="0" destOrd="0" presId="urn:microsoft.com/office/officeart/2005/8/layout/vList5"/>
    <dgm:cxn modelId="{76078295-B377-4186-A7FF-74F61B915812}" type="presParOf" srcId="{2CC8B5EA-BD89-4A43-80C0-820ACC0B5DC7}" destId="{598735F2-C9B6-41A0-8D41-7A327FEBB5D9}" srcOrd="1" destOrd="0" presId="urn:microsoft.com/office/officeart/2005/8/layout/vList5"/>
    <dgm:cxn modelId="{AADF5485-CB95-4729-9071-30FA29CC02B9}" type="presParOf" srcId="{3CA1D2D1-A17A-45BF-864A-48FB6E44DA53}" destId="{8AD35643-4F51-4C9C-B07D-F199FB5124C7}" srcOrd="3" destOrd="0" presId="urn:microsoft.com/office/officeart/2005/8/layout/vList5"/>
    <dgm:cxn modelId="{4A8911A0-1EBB-4ADC-928B-553CF4D1B462}" type="presParOf" srcId="{3CA1D2D1-A17A-45BF-864A-48FB6E44DA53}" destId="{8FA96A2C-64E9-4ED5-A5B7-6A213A8CF14B}" srcOrd="4" destOrd="0" presId="urn:microsoft.com/office/officeart/2005/8/layout/vList5"/>
    <dgm:cxn modelId="{1486B453-1AE8-45FC-B658-28CC51164AE3}" type="presParOf" srcId="{8FA96A2C-64E9-4ED5-A5B7-6A213A8CF14B}" destId="{FE445CFA-D5B1-4F6F-8A47-776D8C64B630}" srcOrd="0" destOrd="0" presId="urn:microsoft.com/office/officeart/2005/8/layout/vList5"/>
    <dgm:cxn modelId="{133CEB72-DB80-4F04-8D57-67CA58DEDC33}" type="presParOf" srcId="{8FA96A2C-64E9-4ED5-A5B7-6A213A8CF14B}" destId="{2019B0EE-093D-4117-9C52-65AF2C2D7D3B}" srcOrd="1" destOrd="0" presId="urn:microsoft.com/office/officeart/2005/8/layout/vList5"/>
    <dgm:cxn modelId="{E56B997A-9982-45D5-B59D-241FFE43E8AB}" type="presParOf" srcId="{3CA1D2D1-A17A-45BF-864A-48FB6E44DA53}" destId="{31415EA5-3025-49F5-BA38-17A7EF54F35B}" srcOrd="5" destOrd="0" presId="urn:microsoft.com/office/officeart/2005/8/layout/vList5"/>
    <dgm:cxn modelId="{2881B0DE-850B-4ED2-97D5-281D3DA12A8B}" type="presParOf" srcId="{3CA1D2D1-A17A-45BF-864A-48FB6E44DA53}" destId="{0A3B4841-2303-4D0F-85C2-7538906A91BD}" srcOrd="6" destOrd="0" presId="urn:microsoft.com/office/officeart/2005/8/layout/vList5"/>
    <dgm:cxn modelId="{1476D4AE-AB78-4B1F-AC7F-FC5250B600DB}" type="presParOf" srcId="{0A3B4841-2303-4D0F-85C2-7538906A91BD}" destId="{CE73FCE1-C53D-429C-8350-9570BAD5E648}" srcOrd="0" destOrd="0" presId="urn:microsoft.com/office/officeart/2005/8/layout/vList5"/>
    <dgm:cxn modelId="{3DA0B372-1833-4CB6-9689-0CBF6B62D977}" type="presParOf" srcId="{0A3B4841-2303-4D0F-85C2-7538906A91BD}" destId="{169F9099-CFFC-48DF-AD67-6F360CB5EF16}" srcOrd="1" destOrd="0" presId="urn:microsoft.com/office/officeart/2005/8/layout/vList5"/>
    <dgm:cxn modelId="{7D1CD22C-1D93-44A5-9946-1F02862B09B1}" type="presParOf" srcId="{3CA1D2D1-A17A-45BF-864A-48FB6E44DA53}" destId="{E82D7326-99FD-4F0F-96E8-955784416931}" srcOrd="7" destOrd="0" presId="urn:microsoft.com/office/officeart/2005/8/layout/vList5"/>
    <dgm:cxn modelId="{63D43551-5BD1-42D1-A6E7-E749D5AEF24F}" type="presParOf" srcId="{3CA1D2D1-A17A-45BF-864A-48FB6E44DA53}" destId="{80FE9376-D14F-41F0-95C8-9B41BC33F138}" srcOrd="8" destOrd="0" presId="urn:microsoft.com/office/officeart/2005/8/layout/vList5"/>
    <dgm:cxn modelId="{F7DC2A78-828B-4537-B80C-F3685CA8FB9A}" type="presParOf" srcId="{80FE9376-D14F-41F0-95C8-9B41BC33F138}" destId="{B7A14AF2-6A16-4191-8248-CCCB073B9207}" srcOrd="0" destOrd="0" presId="urn:microsoft.com/office/officeart/2005/8/layout/vList5"/>
    <dgm:cxn modelId="{5EB131E0-394F-4EFB-B3C6-D06AFFD20369}" type="presParOf" srcId="{80FE9376-D14F-41F0-95C8-9B41BC33F138}" destId="{E81C127C-E9F3-45DF-8E5B-22A31823FF5F}" srcOrd="1" destOrd="0" presId="urn:microsoft.com/office/officeart/2005/8/layout/vList5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0499360-90CC-4C3C-BC28-5F72C18B452C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85E80DBA-7D9D-414A-9ECA-D49B714B496F}">
      <dgm:prSet phldrT="[ข้อความ]"/>
      <dgm:spPr/>
      <dgm:t>
        <a:bodyPr/>
        <a:lstStyle/>
        <a:p>
          <a:r>
            <a:rPr lang="th-TH" b="1" dirty="0" smtClean="0"/>
            <a:t>หมวด 11 </a:t>
          </a:r>
          <a:r>
            <a:rPr lang="en-US" b="1" dirty="0" smtClean="0"/>
            <a:t>: </a:t>
          </a:r>
          <a:r>
            <a:rPr lang="th-TH" b="1" dirty="0" smtClean="0"/>
            <a:t>หัตถการในห้องผ่าตัด</a:t>
          </a:r>
          <a:endParaRPr lang="en-US" b="1" dirty="0"/>
        </a:p>
      </dgm:t>
    </dgm:pt>
    <dgm:pt modelId="{C14AF528-A4E7-4E22-8F49-AF943B8AC803}" type="parTrans" cxnId="{D2E999F4-9B73-482A-9BCC-CDA6231BC301}">
      <dgm:prSet/>
      <dgm:spPr/>
      <dgm:t>
        <a:bodyPr/>
        <a:lstStyle/>
        <a:p>
          <a:endParaRPr lang="en-US" b="1"/>
        </a:p>
      </dgm:t>
    </dgm:pt>
    <dgm:pt modelId="{3992C83F-C5DA-4F9D-BAB8-BF32DC66BA2F}" type="sibTrans" cxnId="{D2E999F4-9B73-482A-9BCC-CDA6231BC301}">
      <dgm:prSet/>
      <dgm:spPr/>
      <dgm:t>
        <a:bodyPr/>
        <a:lstStyle/>
        <a:p>
          <a:endParaRPr lang="en-US" b="1"/>
        </a:p>
      </dgm:t>
    </dgm:pt>
    <dgm:pt modelId="{B6328294-7759-4F8F-965C-FA150F26B7AC}">
      <dgm:prSet phldrT="[ข้อความ]"/>
      <dgm:spPr/>
      <dgm:t>
        <a:bodyPr/>
        <a:lstStyle/>
        <a:p>
          <a:r>
            <a:rPr lang="th-TH" b="1" dirty="0" smtClean="0"/>
            <a:t>หมวด 14 </a:t>
          </a:r>
          <a:r>
            <a:rPr lang="en-US" b="1" dirty="0" smtClean="0"/>
            <a:t>: </a:t>
          </a:r>
          <a:r>
            <a:rPr lang="th-TH" b="1" dirty="0" smtClean="0"/>
            <a:t>กายภาพ              เวชกรรมฟื้นฟู</a:t>
          </a:r>
          <a:endParaRPr lang="en-US" b="1" dirty="0"/>
        </a:p>
      </dgm:t>
    </dgm:pt>
    <dgm:pt modelId="{4C4FA54A-4D2F-4958-9C66-026C2A06F747}" type="parTrans" cxnId="{5FEB05AD-6E53-4B6F-B960-E7B5E040077B}">
      <dgm:prSet/>
      <dgm:spPr/>
      <dgm:t>
        <a:bodyPr/>
        <a:lstStyle/>
        <a:p>
          <a:endParaRPr lang="en-US" b="1"/>
        </a:p>
      </dgm:t>
    </dgm:pt>
    <dgm:pt modelId="{8E5FB0CB-B89B-44CB-90C9-12F04096FF9B}" type="sibTrans" cxnId="{5FEB05AD-6E53-4B6F-B960-E7B5E040077B}">
      <dgm:prSet/>
      <dgm:spPr/>
      <dgm:t>
        <a:bodyPr/>
        <a:lstStyle/>
        <a:p>
          <a:endParaRPr lang="en-US" b="1"/>
        </a:p>
      </dgm:t>
    </dgm:pt>
    <dgm:pt modelId="{0A7FF8E7-6783-4A44-BDAC-90DDD0A7C72E}" type="pres">
      <dgm:prSet presAssocID="{30499360-90CC-4C3C-BC28-5F72C18B452C}" presName="compositeShape" presStyleCnt="0">
        <dgm:presLayoutVars>
          <dgm:dir/>
          <dgm:resizeHandles/>
        </dgm:presLayoutVars>
      </dgm:prSet>
      <dgm:spPr/>
    </dgm:pt>
    <dgm:pt modelId="{060C71AB-1FCE-464F-B0FD-678BF1B4D42D}" type="pres">
      <dgm:prSet presAssocID="{30499360-90CC-4C3C-BC28-5F72C18B452C}" presName="pyramid" presStyleLbl="node1" presStyleIdx="0" presStyleCnt="1" custAng="10800000" custLinFactNeighborX="-7622"/>
      <dgm:spPr/>
    </dgm:pt>
    <dgm:pt modelId="{DD592ACB-B958-4597-B52B-A39C4D6D398E}" type="pres">
      <dgm:prSet presAssocID="{30499360-90CC-4C3C-BC28-5F72C18B452C}" presName="theList" presStyleCnt="0"/>
      <dgm:spPr/>
    </dgm:pt>
    <dgm:pt modelId="{C8DA7864-542B-4C5D-8784-739ACFB3338A}" type="pres">
      <dgm:prSet presAssocID="{85E80DBA-7D9D-414A-9ECA-D49B714B496F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75B8-1CAC-40E5-B810-EF6968AF3E48}" type="pres">
      <dgm:prSet presAssocID="{85E80DBA-7D9D-414A-9ECA-D49B714B496F}" presName="aSpace" presStyleCnt="0"/>
      <dgm:spPr/>
    </dgm:pt>
    <dgm:pt modelId="{61B886F1-EBAD-4B7D-BA92-BAB7A7AEABE6}" type="pres">
      <dgm:prSet presAssocID="{B6328294-7759-4F8F-965C-FA150F26B7AC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30193-7738-45D7-92C5-0C26659BA33A}" type="pres">
      <dgm:prSet presAssocID="{B6328294-7759-4F8F-965C-FA150F26B7AC}" presName="aSpace" presStyleCnt="0"/>
      <dgm:spPr/>
    </dgm:pt>
  </dgm:ptLst>
  <dgm:cxnLst>
    <dgm:cxn modelId="{A8A1B0E3-68F3-4A35-8C77-A4ADFE25ED2A}" type="presOf" srcId="{B6328294-7759-4F8F-965C-FA150F26B7AC}" destId="{61B886F1-EBAD-4B7D-BA92-BAB7A7AEABE6}" srcOrd="0" destOrd="0" presId="urn:microsoft.com/office/officeart/2005/8/layout/pyramid2"/>
    <dgm:cxn modelId="{986A3493-09FD-43DE-B035-B983DFEC7DBC}" type="presOf" srcId="{85E80DBA-7D9D-414A-9ECA-D49B714B496F}" destId="{C8DA7864-542B-4C5D-8784-739ACFB3338A}" srcOrd="0" destOrd="0" presId="urn:microsoft.com/office/officeart/2005/8/layout/pyramid2"/>
    <dgm:cxn modelId="{B2DB4004-F349-4B58-803F-D10B80649F0A}" type="presOf" srcId="{30499360-90CC-4C3C-BC28-5F72C18B452C}" destId="{0A7FF8E7-6783-4A44-BDAC-90DDD0A7C72E}" srcOrd="0" destOrd="0" presId="urn:microsoft.com/office/officeart/2005/8/layout/pyramid2"/>
    <dgm:cxn modelId="{D2E999F4-9B73-482A-9BCC-CDA6231BC301}" srcId="{30499360-90CC-4C3C-BC28-5F72C18B452C}" destId="{85E80DBA-7D9D-414A-9ECA-D49B714B496F}" srcOrd="0" destOrd="0" parTransId="{C14AF528-A4E7-4E22-8F49-AF943B8AC803}" sibTransId="{3992C83F-C5DA-4F9D-BAB8-BF32DC66BA2F}"/>
    <dgm:cxn modelId="{5FEB05AD-6E53-4B6F-B960-E7B5E040077B}" srcId="{30499360-90CC-4C3C-BC28-5F72C18B452C}" destId="{B6328294-7759-4F8F-965C-FA150F26B7AC}" srcOrd="1" destOrd="0" parTransId="{4C4FA54A-4D2F-4958-9C66-026C2A06F747}" sibTransId="{8E5FB0CB-B89B-44CB-90C9-12F04096FF9B}"/>
    <dgm:cxn modelId="{AE2F1DEE-862F-43E7-80F8-A5A06BFA5768}" type="presParOf" srcId="{0A7FF8E7-6783-4A44-BDAC-90DDD0A7C72E}" destId="{060C71AB-1FCE-464F-B0FD-678BF1B4D42D}" srcOrd="0" destOrd="0" presId="urn:microsoft.com/office/officeart/2005/8/layout/pyramid2"/>
    <dgm:cxn modelId="{6884C479-C266-4DD3-949F-55B72613F430}" type="presParOf" srcId="{0A7FF8E7-6783-4A44-BDAC-90DDD0A7C72E}" destId="{DD592ACB-B958-4597-B52B-A39C4D6D398E}" srcOrd="1" destOrd="0" presId="urn:microsoft.com/office/officeart/2005/8/layout/pyramid2"/>
    <dgm:cxn modelId="{942F48D0-833A-434F-91A9-7B7B491695AF}" type="presParOf" srcId="{DD592ACB-B958-4597-B52B-A39C4D6D398E}" destId="{C8DA7864-542B-4C5D-8784-739ACFB3338A}" srcOrd="0" destOrd="0" presId="urn:microsoft.com/office/officeart/2005/8/layout/pyramid2"/>
    <dgm:cxn modelId="{89B74639-5560-4467-9AF6-426F91D60A64}" type="presParOf" srcId="{DD592ACB-B958-4597-B52B-A39C4D6D398E}" destId="{2BF475B8-1CAC-40E5-B810-EF6968AF3E48}" srcOrd="1" destOrd="0" presId="urn:microsoft.com/office/officeart/2005/8/layout/pyramid2"/>
    <dgm:cxn modelId="{91A546C7-9591-4318-BC95-D89DC061FAEC}" type="presParOf" srcId="{DD592ACB-B958-4597-B52B-A39C4D6D398E}" destId="{61B886F1-EBAD-4B7D-BA92-BAB7A7AEABE6}" srcOrd="2" destOrd="0" presId="urn:microsoft.com/office/officeart/2005/8/layout/pyramid2"/>
    <dgm:cxn modelId="{93AFEDDF-42B2-44C7-A010-18748974B85D}" type="presParOf" srcId="{DD592ACB-B958-4597-B52B-A39C4D6D398E}" destId="{0B430193-7738-45D7-92C5-0C26659BA33A}" srcOrd="3" destOrd="0" presId="urn:microsoft.com/office/officeart/2005/8/layout/pyramid2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0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ยกเลิก </a:t>
          </a:r>
          <a:r>
            <a:rPr lang="en-US" b="1" cap="none" spc="0" dirty="0" smtClean="0">
              <a:ln w="50800"/>
              <a:solidFill>
                <a:schemeClr val="tx1"/>
              </a:solidFill>
              <a:effectLst/>
            </a:rPr>
            <a:t>        </a:t>
          </a:r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ว. </a:t>
          </a:r>
          <a:r>
            <a:rPr lang="en-US" b="1" cap="none" spc="0" dirty="0" smtClean="0">
              <a:ln w="50800"/>
              <a:solidFill>
                <a:schemeClr val="tx1"/>
              </a:solidFill>
              <a:effectLst/>
            </a:rPr>
            <a:t>77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/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/>
        </a:p>
      </dgm:t>
    </dgm:pt>
    <dgm:pt modelId="{A79FD719-B2D5-4714-B6F3-A41AC50DD1ED}">
      <dgm:prSet phldrT="[ข้อความ]" custT="1"/>
      <dgm:spPr/>
      <dgm:t>
        <a:bodyPr/>
        <a:lstStyle/>
        <a:p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หมวด </a:t>
          </a:r>
          <a:r>
            <a:rPr lang="en-US" sz="3600" b="1" dirty="0" smtClean="0">
              <a:latin typeface="Angsana New" pitchFamily="18" charset="-34"/>
              <a:cs typeface="Angsana New" pitchFamily="18" charset="-34"/>
            </a:rPr>
            <a:t>9 </a:t>
          </a:r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อื่นๆ</a:t>
          </a:r>
          <a:endParaRPr lang="en-US" sz="3600" dirty="0">
            <a:latin typeface="Angsana New" pitchFamily="18" charset="-34"/>
            <a:cs typeface="Angsana New" pitchFamily="18" charset="-34"/>
          </a:endParaRPr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/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/>
        </a:p>
      </dgm:t>
    </dgm:pt>
    <dgm:pt modelId="{C16D0F8F-7B3E-456E-99AD-44FC3897437B}">
      <dgm:prSet phldrT="[ข้อความ]" custT="1"/>
      <dgm:spPr/>
      <dgm:t>
        <a:bodyPr/>
        <a:lstStyle/>
        <a:p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หมวดวัสดุสิ้นเปลืองที่เป็นวัสดุทางการแพทย์</a:t>
          </a:r>
          <a:endParaRPr lang="en-US" sz="3600" b="1" dirty="0">
            <a:latin typeface="Angsana New" pitchFamily="18" charset="-34"/>
            <a:cs typeface="Angsana New" pitchFamily="18" charset="-34"/>
          </a:endParaRPr>
        </a:p>
      </dgm:t>
    </dgm:pt>
    <dgm:pt modelId="{F46A8595-B444-4357-AA2D-70B5A6E47E5D}" type="parTrans" cxnId="{B00F4DDC-9CE3-40FA-9335-968CAA9D26A7}">
      <dgm:prSet/>
      <dgm:spPr/>
      <dgm:t>
        <a:bodyPr/>
        <a:lstStyle/>
        <a:p>
          <a:endParaRPr lang="th-TH"/>
        </a:p>
      </dgm:t>
    </dgm:pt>
    <dgm:pt modelId="{A0F6B009-6873-479F-92E3-EAA8B96C815F}" type="sibTrans" cxnId="{B00F4DDC-9CE3-40FA-9335-968CAA9D26A7}">
      <dgm:prSet/>
      <dgm:spPr/>
      <dgm:t>
        <a:bodyPr/>
        <a:lstStyle/>
        <a:p>
          <a:endParaRPr lang="th-TH"/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 custLinFactNeighborY="-3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 custLinFactNeighborY="-2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0F4DDC-9CE3-40FA-9335-968CAA9D26A7}" srcId="{3D9F5B9C-2B95-489F-979C-F3457E75AE03}" destId="{C16D0F8F-7B3E-456E-99AD-44FC3897437B}" srcOrd="1" destOrd="0" parTransId="{F46A8595-B444-4357-AA2D-70B5A6E47E5D}" sibTransId="{A0F6B009-6873-479F-92E3-EAA8B96C815F}"/>
    <dgm:cxn modelId="{D18BB45C-7EB5-4ED0-B371-01D6AEC91328}" type="presOf" srcId="{A79FD719-B2D5-4714-B6F3-A41AC50DD1ED}" destId="{0ECCA519-5E71-426A-9E2A-F7F5AE5076ED}" srcOrd="0" destOrd="0" presId="urn:microsoft.com/office/officeart/2005/8/layout/vList6"/>
    <dgm:cxn modelId="{8600995E-2036-4998-968C-8F38C48FAED4}" type="presOf" srcId="{C16D0F8F-7B3E-456E-99AD-44FC3897437B}" destId="{0ECCA519-5E71-426A-9E2A-F7F5AE5076ED}" srcOrd="0" destOrd="1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1642110E-2904-4D48-9717-B59A2F3C44AB}" type="presOf" srcId="{3D9F5B9C-2B95-489F-979C-F3457E75AE03}" destId="{8F271B1E-D051-4D56-8DEB-FF5E38A9548A}" srcOrd="0" destOrd="0" presId="urn:microsoft.com/office/officeart/2005/8/layout/vList6"/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81371C01-290B-42C4-A793-1BB2CF2E4614}" type="presOf" srcId="{04C30B20-C1B8-4D40-9A9D-F1298C72159D}" destId="{B6153693-44C6-4240-A81C-A319B9CA82E4}" srcOrd="0" destOrd="0" presId="urn:microsoft.com/office/officeart/2005/8/layout/vList6"/>
    <dgm:cxn modelId="{36C6D155-1A5B-48C1-98AB-BF2AE5323BCA}" type="presParOf" srcId="{B6153693-44C6-4240-A81C-A319B9CA82E4}" destId="{5C78E194-FC0E-4B85-8B44-303079AB5A45}" srcOrd="0" destOrd="0" presId="urn:microsoft.com/office/officeart/2005/8/layout/vList6"/>
    <dgm:cxn modelId="{0F0AC1EF-38D0-438D-A12B-B840CBCCECF9}" type="presParOf" srcId="{5C78E194-FC0E-4B85-8B44-303079AB5A45}" destId="{8F271B1E-D051-4D56-8DEB-FF5E38A9548A}" srcOrd="0" destOrd="0" presId="urn:microsoft.com/office/officeart/2005/8/layout/vList6"/>
    <dgm:cxn modelId="{C1E7B6BA-CC72-4317-9AC0-CD2337BC9114}" type="presParOf" srcId="{5C78E194-FC0E-4B85-8B44-303079AB5A45}" destId="{0ECCA519-5E71-426A-9E2A-F7F5AE5076ED}" srcOrd="1" destOrd="0" presId="urn:microsoft.com/office/officeart/2005/8/layout/vList6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0EE4EBD-C2A5-4D9C-B50E-60581E5374CB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77048637-BAB7-420B-98F9-AFEB20305322}">
      <dgm:prSet phldrT="[ข้อความ]" custT="1"/>
      <dgm:spPr/>
      <dgm:t>
        <a:bodyPr/>
        <a:lstStyle/>
        <a:p>
          <a:r>
            <a:rPr lang="th-TH" sz="4400" b="1" dirty="0" smtClean="0"/>
            <a:t>ผู้ป่วยใน</a:t>
          </a:r>
          <a:endParaRPr lang="th-TH" sz="4400" b="1" dirty="0"/>
        </a:p>
      </dgm:t>
    </dgm:pt>
    <dgm:pt modelId="{E0DAB7CA-228A-4B4B-8E89-1E0711550557}" type="parTrans" cxnId="{8640AB6D-B528-4AAA-A95C-0A88F30AC22D}">
      <dgm:prSet/>
      <dgm:spPr/>
      <dgm:t>
        <a:bodyPr/>
        <a:lstStyle/>
        <a:p>
          <a:endParaRPr lang="th-TH" sz="2400" b="1"/>
        </a:p>
      </dgm:t>
    </dgm:pt>
    <dgm:pt modelId="{C2708F06-7238-4E8B-8712-58BF1852A6BA}" type="sibTrans" cxnId="{8640AB6D-B528-4AAA-A95C-0A88F30AC22D}">
      <dgm:prSet/>
      <dgm:spPr/>
      <dgm:t>
        <a:bodyPr/>
        <a:lstStyle/>
        <a:p>
          <a:endParaRPr lang="th-TH" sz="2400" b="1"/>
        </a:p>
      </dgm:t>
    </dgm:pt>
    <dgm:pt modelId="{B4183C0D-F582-42FE-8CEA-2AC788DF9002}">
      <dgm:prSet phldrT="[ข้อความ]" custT="1"/>
      <dgm:spPr/>
      <dgm:t>
        <a:bodyPr/>
        <a:lstStyle/>
        <a:p>
          <a:r>
            <a:rPr lang="th-TH" sz="5400" b="1" smtClean="0">
              <a:solidFill>
                <a:schemeClr val="tx1"/>
              </a:solidFill>
            </a:rPr>
            <a:t>เบิกรวมใน </a:t>
          </a:r>
          <a:r>
            <a:rPr lang="en-US" sz="5400" b="1" smtClean="0">
              <a:solidFill>
                <a:schemeClr val="tx1"/>
              </a:solidFill>
            </a:rPr>
            <a:t>DRG</a:t>
          </a:r>
          <a:endParaRPr lang="th-TH" sz="5400" b="1" dirty="0">
            <a:solidFill>
              <a:schemeClr val="tx1"/>
            </a:solidFill>
          </a:endParaRPr>
        </a:p>
      </dgm:t>
    </dgm:pt>
    <dgm:pt modelId="{38C0B61F-3605-496F-8805-97D3D6426E67}" type="parTrans" cxnId="{31F021A4-5E89-43AC-8ED8-8D3B9F2D96F7}">
      <dgm:prSet/>
      <dgm:spPr/>
      <dgm:t>
        <a:bodyPr/>
        <a:lstStyle/>
        <a:p>
          <a:endParaRPr lang="th-TH" sz="2400" b="1"/>
        </a:p>
      </dgm:t>
    </dgm:pt>
    <dgm:pt modelId="{F10FCD74-8C96-4DA4-8324-26EE43D45D8A}" type="sibTrans" cxnId="{31F021A4-5E89-43AC-8ED8-8D3B9F2D96F7}">
      <dgm:prSet/>
      <dgm:spPr/>
      <dgm:t>
        <a:bodyPr/>
        <a:lstStyle/>
        <a:p>
          <a:endParaRPr lang="th-TH" sz="2400" b="1"/>
        </a:p>
      </dgm:t>
    </dgm:pt>
    <dgm:pt modelId="{1985CEFA-1190-4585-BD93-82CE8E9DE43B}">
      <dgm:prSet phldrT="[ข้อความ]" custT="1"/>
      <dgm:spPr/>
      <dgm:t>
        <a:bodyPr/>
        <a:lstStyle/>
        <a:p>
          <a:r>
            <a:rPr lang="th-TH" sz="4400" b="1" dirty="0" smtClean="0"/>
            <a:t>ผู้ป่วยนอก</a:t>
          </a:r>
        </a:p>
        <a:p>
          <a:r>
            <a:rPr lang="th-TH" sz="3200" b="1" dirty="0" smtClean="0"/>
            <a:t>(ในโรงพยาบาล)</a:t>
          </a:r>
          <a:endParaRPr lang="th-TH" sz="3200" b="1" dirty="0"/>
        </a:p>
      </dgm:t>
    </dgm:pt>
    <dgm:pt modelId="{C01DAACA-5283-440B-AB6D-326DEA26917B}" type="parTrans" cxnId="{1E128B20-3CF0-4CEE-8A6D-BF424EEB7C21}">
      <dgm:prSet/>
      <dgm:spPr/>
      <dgm:t>
        <a:bodyPr/>
        <a:lstStyle/>
        <a:p>
          <a:endParaRPr lang="th-TH" sz="2400" b="1"/>
        </a:p>
      </dgm:t>
    </dgm:pt>
    <dgm:pt modelId="{D2AA779C-E44D-44BF-A535-323AE6C6173C}" type="sibTrans" cxnId="{1E128B20-3CF0-4CEE-8A6D-BF424EEB7C21}">
      <dgm:prSet/>
      <dgm:spPr/>
      <dgm:t>
        <a:bodyPr/>
        <a:lstStyle/>
        <a:p>
          <a:endParaRPr lang="th-TH" sz="2400" b="1"/>
        </a:p>
      </dgm:t>
    </dgm:pt>
    <dgm:pt modelId="{1B8CE1E6-FB40-4F93-B09C-BA4BA1AB6A76}">
      <dgm:prSet phldrT="[ข้อความ]" custT="1"/>
      <dgm:spPr/>
      <dgm:t>
        <a:bodyPr/>
        <a:lstStyle/>
        <a:p>
          <a:r>
            <a:rPr lang="th-TH" sz="3200" b="1" smtClean="0">
              <a:solidFill>
                <a:schemeClr val="tx1"/>
              </a:solidFill>
            </a:rPr>
            <a:t>ไม่กำหนดอัตรา (เบิกได้เต็ม)</a:t>
          </a:r>
          <a:endParaRPr lang="th-TH" sz="3200" b="1" dirty="0">
            <a:solidFill>
              <a:schemeClr val="tx1"/>
            </a:solidFill>
          </a:endParaRPr>
        </a:p>
      </dgm:t>
    </dgm:pt>
    <dgm:pt modelId="{415EAF3C-4AF8-4601-8415-EBB2C037AB40}" type="parTrans" cxnId="{FD926384-1771-44FE-834F-C91BEC0BE159}">
      <dgm:prSet/>
      <dgm:spPr/>
      <dgm:t>
        <a:bodyPr/>
        <a:lstStyle/>
        <a:p>
          <a:endParaRPr lang="th-TH" sz="2400" b="1"/>
        </a:p>
      </dgm:t>
    </dgm:pt>
    <dgm:pt modelId="{41991B16-981E-4697-B079-B03F2C85A28B}" type="sibTrans" cxnId="{FD926384-1771-44FE-834F-C91BEC0BE159}">
      <dgm:prSet/>
      <dgm:spPr/>
      <dgm:t>
        <a:bodyPr/>
        <a:lstStyle/>
        <a:p>
          <a:endParaRPr lang="th-TH" sz="2400" b="1"/>
        </a:p>
      </dgm:t>
    </dgm:pt>
    <dgm:pt modelId="{BE28635D-130F-46CE-837C-D5C21F971CC7}">
      <dgm:prSet phldrT="[ข้อความ]" custT="1"/>
      <dgm:spPr/>
      <dgm:t>
        <a:bodyPr/>
        <a:lstStyle/>
        <a:p>
          <a:r>
            <a:rPr lang="th-TH" sz="3200" b="1" smtClean="0">
              <a:solidFill>
                <a:schemeClr val="tx1"/>
              </a:solidFill>
            </a:rPr>
            <a:t>กำหนดอัตรา     (เบิกได้ไม่เกิน     อัตราที่กำหนด)</a:t>
          </a:r>
          <a:endParaRPr lang="th-TH" sz="3200" b="1" dirty="0">
            <a:solidFill>
              <a:schemeClr val="tx1"/>
            </a:solidFill>
          </a:endParaRPr>
        </a:p>
      </dgm:t>
    </dgm:pt>
    <dgm:pt modelId="{D47A730C-1E59-41A9-86C7-D0B7C73F2B44}" type="parTrans" cxnId="{B2A49934-A62E-40AE-9786-C788BEECA0F8}">
      <dgm:prSet/>
      <dgm:spPr/>
      <dgm:t>
        <a:bodyPr/>
        <a:lstStyle/>
        <a:p>
          <a:endParaRPr lang="th-TH" sz="2400" b="1"/>
        </a:p>
      </dgm:t>
    </dgm:pt>
    <dgm:pt modelId="{B08D278C-C43D-4A16-8F32-DDF9ED88F1BE}" type="sibTrans" cxnId="{B2A49934-A62E-40AE-9786-C788BEECA0F8}">
      <dgm:prSet/>
      <dgm:spPr/>
      <dgm:t>
        <a:bodyPr/>
        <a:lstStyle/>
        <a:p>
          <a:endParaRPr lang="th-TH" sz="2400" b="1"/>
        </a:p>
      </dgm:t>
    </dgm:pt>
    <dgm:pt modelId="{772AE428-0672-4BC5-AD48-DCCC7DB7F7A0}">
      <dgm:prSet phldrT="[ข้อความ]" custT="1"/>
      <dgm:spPr/>
      <dgm:t>
        <a:bodyPr/>
        <a:lstStyle/>
        <a:p>
          <a:r>
            <a:rPr lang="th-TH" sz="4400" b="1" dirty="0" smtClean="0"/>
            <a:t>ผู้ป่วยนอก</a:t>
          </a:r>
        </a:p>
        <a:p>
          <a:r>
            <a:rPr lang="th-TH" sz="3200" b="1" dirty="0" smtClean="0"/>
            <a:t>(กลับบ้าน)</a:t>
          </a:r>
          <a:endParaRPr lang="th-TH" sz="3200" b="1" dirty="0"/>
        </a:p>
      </dgm:t>
    </dgm:pt>
    <dgm:pt modelId="{D0F911BD-0358-4348-B1D4-16769F52B9B7}" type="parTrans" cxnId="{E051874B-9079-4CAE-86C2-1490BC9BED51}">
      <dgm:prSet/>
      <dgm:spPr/>
      <dgm:t>
        <a:bodyPr/>
        <a:lstStyle/>
        <a:p>
          <a:endParaRPr lang="th-TH" sz="2400" b="1"/>
        </a:p>
      </dgm:t>
    </dgm:pt>
    <dgm:pt modelId="{32EB57B0-6D5B-4E13-8ABC-BA5962C7BA61}" type="sibTrans" cxnId="{E051874B-9079-4CAE-86C2-1490BC9BED51}">
      <dgm:prSet/>
      <dgm:spPr/>
      <dgm:t>
        <a:bodyPr/>
        <a:lstStyle/>
        <a:p>
          <a:endParaRPr lang="th-TH" sz="2400" b="1"/>
        </a:p>
      </dgm:t>
    </dgm:pt>
    <dgm:pt modelId="{3330FCAD-4457-4912-87EA-E39214177431}">
      <dgm:prSet phldrT="[ข้อความ]" custT="1"/>
      <dgm:spPr/>
      <dgm:t>
        <a:bodyPr/>
        <a:lstStyle/>
        <a:p>
          <a:r>
            <a:rPr lang="th-TH" sz="3200" b="1" smtClean="0">
              <a:solidFill>
                <a:schemeClr val="tx1"/>
              </a:solidFill>
            </a:rPr>
            <a:t>ไม่กำหนดอัตรา (เบิกไม่ได้)</a:t>
          </a:r>
          <a:endParaRPr lang="th-TH" sz="3200" b="1" dirty="0">
            <a:solidFill>
              <a:schemeClr val="tx1"/>
            </a:solidFill>
          </a:endParaRPr>
        </a:p>
      </dgm:t>
    </dgm:pt>
    <dgm:pt modelId="{18C03EF3-24F6-4175-8142-030DACC263B4}" type="parTrans" cxnId="{AE47F2DB-2761-4CCC-997A-9E8BB38E8976}">
      <dgm:prSet/>
      <dgm:spPr/>
      <dgm:t>
        <a:bodyPr/>
        <a:lstStyle/>
        <a:p>
          <a:endParaRPr lang="th-TH" sz="2400" b="1"/>
        </a:p>
      </dgm:t>
    </dgm:pt>
    <dgm:pt modelId="{E0E69C72-280E-47C2-B132-5A3E9A10E108}" type="sibTrans" cxnId="{AE47F2DB-2761-4CCC-997A-9E8BB38E8976}">
      <dgm:prSet/>
      <dgm:spPr/>
      <dgm:t>
        <a:bodyPr/>
        <a:lstStyle/>
        <a:p>
          <a:endParaRPr lang="th-TH" sz="2400" b="1"/>
        </a:p>
      </dgm:t>
    </dgm:pt>
    <dgm:pt modelId="{7812AA5E-3A6C-4F41-B2D9-A956BFA421FE}">
      <dgm:prSet phldrT="[ข้อความ]" custT="1"/>
      <dgm:spPr/>
      <dgm:t>
        <a:bodyPr/>
        <a:lstStyle/>
        <a:p>
          <a:r>
            <a:rPr lang="th-TH" sz="3200" b="1" smtClean="0">
              <a:solidFill>
                <a:schemeClr val="tx1"/>
              </a:solidFill>
            </a:rPr>
            <a:t>กำหนดอัตรา    (เบิกได้ไม่เกินอัตราที่กำหนด)</a:t>
          </a:r>
          <a:endParaRPr lang="th-TH" sz="3200" b="1" dirty="0">
            <a:solidFill>
              <a:schemeClr val="tx1"/>
            </a:solidFill>
          </a:endParaRPr>
        </a:p>
      </dgm:t>
    </dgm:pt>
    <dgm:pt modelId="{6BF581EC-F31D-40A3-B7FD-EFBFF8A621B5}" type="parTrans" cxnId="{D00C0FBE-CBB0-433B-A42D-855750DA618A}">
      <dgm:prSet/>
      <dgm:spPr/>
      <dgm:t>
        <a:bodyPr/>
        <a:lstStyle/>
        <a:p>
          <a:endParaRPr lang="th-TH" sz="2400" b="1"/>
        </a:p>
      </dgm:t>
    </dgm:pt>
    <dgm:pt modelId="{08114AF9-26DB-4D11-9AA7-9EA835720345}" type="sibTrans" cxnId="{D00C0FBE-CBB0-433B-A42D-855750DA618A}">
      <dgm:prSet/>
      <dgm:spPr/>
      <dgm:t>
        <a:bodyPr/>
        <a:lstStyle/>
        <a:p>
          <a:endParaRPr lang="th-TH" sz="2400" b="1"/>
        </a:p>
      </dgm:t>
    </dgm:pt>
    <dgm:pt modelId="{589FB1E5-FF33-41B0-BE03-10F958D33950}" type="pres">
      <dgm:prSet presAssocID="{10EE4EBD-C2A5-4D9C-B50E-60581E5374C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5AF28-94A1-4BE1-BF9F-909B86FB32C4}" type="pres">
      <dgm:prSet presAssocID="{77048637-BAB7-420B-98F9-AFEB20305322}" presName="compNode" presStyleCnt="0"/>
      <dgm:spPr/>
      <dgm:t>
        <a:bodyPr/>
        <a:lstStyle/>
        <a:p>
          <a:endParaRPr lang="en-US"/>
        </a:p>
      </dgm:t>
    </dgm:pt>
    <dgm:pt modelId="{85337D05-B564-4471-9BCC-3845E9294098}" type="pres">
      <dgm:prSet presAssocID="{77048637-BAB7-420B-98F9-AFEB20305322}" presName="aNode" presStyleLbl="bgShp" presStyleIdx="0" presStyleCnt="3"/>
      <dgm:spPr/>
      <dgm:t>
        <a:bodyPr/>
        <a:lstStyle/>
        <a:p>
          <a:endParaRPr lang="en-US"/>
        </a:p>
      </dgm:t>
    </dgm:pt>
    <dgm:pt modelId="{BA437AAA-7375-4C43-BC4B-70A97D00FFAF}" type="pres">
      <dgm:prSet presAssocID="{77048637-BAB7-420B-98F9-AFEB20305322}" presName="textNode" presStyleLbl="bgShp" presStyleIdx="0" presStyleCnt="3"/>
      <dgm:spPr/>
      <dgm:t>
        <a:bodyPr/>
        <a:lstStyle/>
        <a:p>
          <a:endParaRPr lang="en-US"/>
        </a:p>
      </dgm:t>
    </dgm:pt>
    <dgm:pt modelId="{554244CC-DB32-4A9B-BACA-5BEA620B3BC4}" type="pres">
      <dgm:prSet presAssocID="{77048637-BAB7-420B-98F9-AFEB20305322}" presName="compChildNode" presStyleCnt="0"/>
      <dgm:spPr/>
      <dgm:t>
        <a:bodyPr/>
        <a:lstStyle/>
        <a:p>
          <a:endParaRPr lang="en-US"/>
        </a:p>
      </dgm:t>
    </dgm:pt>
    <dgm:pt modelId="{D4A71B60-E65C-43E8-8E3D-59C5EDDA8C9F}" type="pres">
      <dgm:prSet presAssocID="{77048637-BAB7-420B-98F9-AFEB20305322}" presName="theInnerList" presStyleCnt="0"/>
      <dgm:spPr/>
      <dgm:t>
        <a:bodyPr/>
        <a:lstStyle/>
        <a:p>
          <a:endParaRPr lang="en-US"/>
        </a:p>
      </dgm:t>
    </dgm:pt>
    <dgm:pt modelId="{F401BFAB-CE90-47B8-AAF7-DACFE6F30D56}" type="pres">
      <dgm:prSet presAssocID="{B4183C0D-F582-42FE-8CEA-2AC788DF9002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0655EA-F13F-4928-8769-FC1A988BD7B2}" type="pres">
      <dgm:prSet presAssocID="{77048637-BAB7-420B-98F9-AFEB20305322}" presName="aSpace" presStyleCnt="0"/>
      <dgm:spPr/>
      <dgm:t>
        <a:bodyPr/>
        <a:lstStyle/>
        <a:p>
          <a:endParaRPr lang="en-US"/>
        </a:p>
      </dgm:t>
    </dgm:pt>
    <dgm:pt modelId="{8EEBFBD6-F833-4112-88F3-B72814D5BC07}" type="pres">
      <dgm:prSet presAssocID="{1985CEFA-1190-4585-BD93-82CE8E9DE43B}" presName="compNode" presStyleCnt="0"/>
      <dgm:spPr/>
      <dgm:t>
        <a:bodyPr/>
        <a:lstStyle/>
        <a:p>
          <a:endParaRPr lang="en-US"/>
        </a:p>
      </dgm:t>
    </dgm:pt>
    <dgm:pt modelId="{E3A289D2-35F9-4422-B361-02474CF4CE59}" type="pres">
      <dgm:prSet presAssocID="{1985CEFA-1190-4585-BD93-82CE8E9DE43B}" presName="aNode" presStyleLbl="bgShp" presStyleIdx="1" presStyleCnt="3"/>
      <dgm:spPr/>
      <dgm:t>
        <a:bodyPr/>
        <a:lstStyle/>
        <a:p>
          <a:endParaRPr lang="th-TH"/>
        </a:p>
      </dgm:t>
    </dgm:pt>
    <dgm:pt modelId="{7E5318FA-3916-4036-B9EF-7B9F1BF63FDF}" type="pres">
      <dgm:prSet presAssocID="{1985CEFA-1190-4585-BD93-82CE8E9DE43B}" presName="textNode" presStyleLbl="bgShp" presStyleIdx="1" presStyleCnt="3"/>
      <dgm:spPr/>
      <dgm:t>
        <a:bodyPr/>
        <a:lstStyle/>
        <a:p>
          <a:endParaRPr lang="th-TH"/>
        </a:p>
      </dgm:t>
    </dgm:pt>
    <dgm:pt modelId="{6C138631-7FB2-47E5-9EFB-34062FC91D5B}" type="pres">
      <dgm:prSet presAssocID="{1985CEFA-1190-4585-BD93-82CE8E9DE43B}" presName="compChildNode" presStyleCnt="0"/>
      <dgm:spPr/>
      <dgm:t>
        <a:bodyPr/>
        <a:lstStyle/>
        <a:p>
          <a:endParaRPr lang="en-US"/>
        </a:p>
      </dgm:t>
    </dgm:pt>
    <dgm:pt modelId="{75E73395-4338-46FA-9FE5-6D42C9B2840B}" type="pres">
      <dgm:prSet presAssocID="{1985CEFA-1190-4585-BD93-82CE8E9DE43B}" presName="theInnerList" presStyleCnt="0"/>
      <dgm:spPr/>
      <dgm:t>
        <a:bodyPr/>
        <a:lstStyle/>
        <a:p>
          <a:endParaRPr lang="en-US"/>
        </a:p>
      </dgm:t>
    </dgm:pt>
    <dgm:pt modelId="{6CDDD7D8-9E61-4B2F-B1DC-0DB5B1C75C08}" type="pres">
      <dgm:prSet presAssocID="{1B8CE1E6-FB40-4F93-B09C-BA4BA1AB6A76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9BA8A5-1CD5-4B9B-A03D-58F0A82B7BBD}" type="pres">
      <dgm:prSet presAssocID="{1B8CE1E6-FB40-4F93-B09C-BA4BA1AB6A76}" presName="aSpace2" presStyleCnt="0"/>
      <dgm:spPr/>
      <dgm:t>
        <a:bodyPr/>
        <a:lstStyle/>
        <a:p>
          <a:endParaRPr lang="en-US"/>
        </a:p>
      </dgm:t>
    </dgm:pt>
    <dgm:pt modelId="{9EEC5EB0-B180-4190-B4DF-A1386DCEF710}" type="pres">
      <dgm:prSet presAssocID="{BE28635D-130F-46CE-837C-D5C21F971CC7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5CED3C-9AA1-4A18-9725-F96F909AB5C1}" type="pres">
      <dgm:prSet presAssocID="{1985CEFA-1190-4585-BD93-82CE8E9DE43B}" presName="aSpace" presStyleCnt="0"/>
      <dgm:spPr/>
      <dgm:t>
        <a:bodyPr/>
        <a:lstStyle/>
        <a:p>
          <a:endParaRPr lang="en-US"/>
        </a:p>
      </dgm:t>
    </dgm:pt>
    <dgm:pt modelId="{C0B3F227-D15E-46F0-B820-A9FB76D19B1A}" type="pres">
      <dgm:prSet presAssocID="{772AE428-0672-4BC5-AD48-DCCC7DB7F7A0}" presName="compNode" presStyleCnt="0"/>
      <dgm:spPr/>
      <dgm:t>
        <a:bodyPr/>
        <a:lstStyle/>
        <a:p>
          <a:endParaRPr lang="en-US"/>
        </a:p>
      </dgm:t>
    </dgm:pt>
    <dgm:pt modelId="{B96EDACD-EC15-4F2E-998E-138B569F5F94}" type="pres">
      <dgm:prSet presAssocID="{772AE428-0672-4BC5-AD48-DCCC7DB7F7A0}" presName="aNode" presStyleLbl="bgShp" presStyleIdx="2" presStyleCnt="3"/>
      <dgm:spPr/>
      <dgm:t>
        <a:bodyPr/>
        <a:lstStyle/>
        <a:p>
          <a:endParaRPr lang="en-US"/>
        </a:p>
      </dgm:t>
    </dgm:pt>
    <dgm:pt modelId="{39B0C8C9-CD36-4F7E-9465-FAFB184E76B4}" type="pres">
      <dgm:prSet presAssocID="{772AE428-0672-4BC5-AD48-DCCC7DB7F7A0}" presName="textNode" presStyleLbl="bgShp" presStyleIdx="2" presStyleCnt="3"/>
      <dgm:spPr/>
      <dgm:t>
        <a:bodyPr/>
        <a:lstStyle/>
        <a:p>
          <a:endParaRPr lang="en-US"/>
        </a:p>
      </dgm:t>
    </dgm:pt>
    <dgm:pt modelId="{21A4AA39-7FA6-4567-8A26-439AF935945A}" type="pres">
      <dgm:prSet presAssocID="{772AE428-0672-4BC5-AD48-DCCC7DB7F7A0}" presName="compChildNode" presStyleCnt="0"/>
      <dgm:spPr/>
      <dgm:t>
        <a:bodyPr/>
        <a:lstStyle/>
        <a:p>
          <a:endParaRPr lang="en-US"/>
        </a:p>
      </dgm:t>
    </dgm:pt>
    <dgm:pt modelId="{60621E7E-5355-4083-951C-7ED45D2AB17C}" type="pres">
      <dgm:prSet presAssocID="{772AE428-0672-4BC5-AD48-DCCC7DB7F7A0}" presName="theInnerList" presStyleCnt="0"/>
      <dgm:spPr/>
      <dgm:t>
        <a:bodyPr/>
        <a:lstStyle/>
        <a:p>
          <a:endParaRPr lang="en-US"/>
        </a:p>
      </dgm:t>
    </dgm:pt>
    <dgm:pt modelId="{A38145C7-0372-498C-8481-91A6A49C7201}" type="pres">
      <dgm:prSet presAssocID="{3330FCAD-4457-4912-87EA-E39214177431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CCA888-5112-4E48-AED7-C35C4E356D08}" type="pres">
      <dgm:prSet presAssocID="{3330FCAD-4457-4912-87EA-E39214177431}" presName="aSpace2" presStyleCnt="0"/>
      <dgm:spPr/>
      <dgm:t>
        <a:bodyPr/>
        <a:lstStyle/>
        <a:p>
          <a:endParaRPr lang="en-US"/>
        </a:p>
      </dgm:t>
    </dgm:pt>
    <dgm:pt modelId="{D6CEF613-9338-419C-ADC0-EFEE7A050E6A}" type="pres">
      <dgm:prSet presAssocID="{7812AA5E-3A6C-4F41-B2D9-A956BFA421FE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28512EF-6CB0-4882-B8E2-A7D97F2E2477}" type="presOf" srcId="{1985CEFA-1190-4585-BD93-82CE8E9DE43B}" destId="{E3A289D2-35F9-4422-B361-02474CF4CE59}" srcOrd="0" destOrd="0" presId="urn:microsoft.com/office/officeart/2005/8/layout/lProcess2"/>
    <dgm:cxn modelId="{D00C0FBE-CBB0-433B-A42D-855750DA618A}" srcId="{772AE428-0672-4BC5-AD48-DCCC7DB7F7A0}" destId="{7812AA5E-3A6C-4F41-B2D9-A956BFA421FE}" srcOrd="1" destOrd="0" parTransId="{6BF581EC-F31D-40A3-B7FD-EFBFF8A621B5}" sibTransId="{08114AF9-26DB-4D11-9AA7-9EA835720345}"/>
    <dgm:cxn modelId="{E051874B-9079-4CAE-86C2-1490BC9BED51}" srcId="{10EE4EBD-C2A5-4D9C-B50E-60581E5374CB}" destId="{772AE428-0672-4BC5-AD48-DCCC7DB7F7A0}" srcOrd="2" destOrd="0" parTransId="{D0F911BD-0358-4348-B1D4-16769F52B9B7}" sibTransId="{32EB57B0-6D5B-4E13-8ABC-BA5962C7BA61}"/>
    <dgm:cxn modelId="{E2EF0F60-E8F9-4741-B5FE-D51565C6AF6C}" type="presOf" srcId="{B4183C0D-F582-42FE-8CEA-2AC788DF9002}" destId="{F401BFAB-CE90-47B8-AAF7-DACFE6F30D56}" srcOrd="0" destOrd="0" presId="urn:microsoft.com/office/officeart/2005/8/layout/lProcess2"/>
    <dgm:cxn modelId="{31F021A4-5E89-43AC-8ED8-8D3B9F2D96F7}" srcId="{77048637-BAB7-420B-98F9-AFEB20305322}" destId="{B4183C0D-F582-42FE-8CEA-2AC788DF9002}" srcOrd="0" destOrd="0" parTransId="{38C0B61F-3605-496F-8805-97D3D6426E67}" sibTransId="{F10FCD74-8C96-4DA4-8324-26EE43D45D8A}"/>
    <dgm:cxn modelId="{B2A49934-A62E-40AE-9786-C788BEECA0F8}" srcId="{1985CEFA-1190-4585-BD93-82CE8E9DE43B}" destId="{BE28635D-130F-46CE-837C-D5C21F971CC7}" srcOrd="1" destOrd="0" parTransId="{D47A730C-1E59-41A9-86C7-D0B7C73F2B44}" sibTransId="{B08D278C-C43D-4A16-8F32-DDF9ED88F1BE}"/>
    <dgm:cxn modelId="{8640AB6D-B528-4AAA-A95C-0A88F30AC22D}" srcId="{10EE4EBD-C2A5-4D9C-B50E-60581E5374CB}" destId="{77048637-BAB7-420B-98F9-AFEB20305322}" srcOrd="0" destOrd="0" parTransId="{E0DAB7CA-228A-4B4B-8E89-1E0711550557}" sibTransId="{C2708F06-7238-4E8B-8712-58BF1852A6BA}"/>
    <dgm:cxn modelId="{C3ED7F2E-F1CB-4919-93FD-4EC9463D4504}" type="presOf" srcId="{10EE4EBD-C2A5-4D9C-B50E-60581E5374CB}" destId="{589FB1E5-FF33-41B0-BE03-10F958D33950}" srcOrd="0" destOrd="0" presId="urn:microsoft.com/office/officeart/2005/8/layout/lProcess2"/>
    <dgm:cxn modelId="{AE47F2DB-2761-4CCC-997A-9E8BB38E8976}" srcId="{772AE428-0672-4BC5-AD48-DCCC7DB7F7A0}" destId="{3330FCAD-4457-4912-87EA-E39214177431}" srcOrd="0" destOrd="0" parTransId="{18C03EF3-24F6-4175-8142-030DACC263B4}" sibTransId="{E0E69C72-280E-47C2-B132-5A3E9A10E108}"/>
    <dgm:cxn modelId="{AE557D20-727B-43CE-ABB2-D1981F1A4A6A}" type="presOf" srcId="{772AE428-0672-4BC5-AD48-DCCC7DB7F7A0}" destId="{B96EDACD-EC15-4F2E-998E-138B569F5F94}" srcOrd="0" destOrd="0" presId="urn:microsoft.com/office/officeart/2005/8/layout/lProcess2"/>
    <dgm:cxn modelId="{1E128B20-3CF0-4CEE-8A6D-BF424EEB7C21}" srcId="{10EE4EBD-C2A5-4D9C-B50E-60581E5374CB}" destId="{1985CEFA-1190-4585-BD93-82CE8E9DE43B}" srcOrd="1" destOrd="0" parTransId="{C01DAACA-5283-440B-AB6D-326DEA26917B}" sibTransId="{D2AA779C-E44D-44BF-A535-323AE6C6173C}"/>
    <dgm:cxn modelId="{18CFBD2F-792D-41E2-A76B-5D54A1984071}" type="presOf" srcId="{77048637-BAB7-420B-98F9-AFEB20305322}" destId="{BA437AAA-7375-4C43-BC4B-70A97D00FFAF}" srcOrd="1" destOrd="0" presId="urn:microsoft.com/office/officeart/2005/8/layout/lProcess2"/>
    <dgm:cxn modelId="{97E93D5F-6FF1-4B1A-B2EC-F4ACD5604892}" type="presOf" srcId="{3330FCAD-4457-4912-87EA-E39214177431}" destId="{A38145C7-0372-498C-8481-91A6A49C7201}" srcOrd="0" destOrd="0" presId="urn:microsoft.com/office/officeart/2005/8/layout/lProcess2"/>
    <dgm:cxn modelId="{23C616B1-AFD3-4508-92A9-970F7B673509}" type="presOf" srcId="{1985CEFA-1190-4585-BD93-82CE8E9DE43B}" destId="{7E5318FA-3916-4036-B9EF-7B9F1BF63FDF}" srcOrd="1" destOrd="0" presId="urn:microsoft.com/office/officeart/2005/8/layout/lProcess2"/>
    <dgm:cxn modelId="{692E0BDD-F102-4DE9-8D1A-6B3C64328661}" type="presOf" srcId="{1B8CE1E6-FB40-4F93-B09C-BA4BA1AB6A76}" destId="{6CDDD7D8-9E61-4B2F-B1DC-0DB5B1C75C08}" srcOrd="0" destOrd="0" presId="urn:microsoft.com/office/officeart/2005/8/layout/lProcess2"/>
    <dgm:cxn modelId="{78D75BB2-333D-45C4-B6A8-0D4376CEBAE2}" type="presOf" srcId="{BE28635D-130F-46CE-837C-D5C21F971CC7}" destId="{9EEC5EB0-B180-4190-B4DF-A1386DCEF710}" srcOrd="0" destOrd="0" presId="urn:microsoft.com/office/officeart/2005/8/layout/lProcess2"/>
    <dgm:cxn modelId="{FD926384-1771-44FE-834F-C91BEC0BE159}" srcId="{1985CEFA-1190-4585-BD93-82CE8E9DE43B}" destId="{1B8CE1E6-FB40-4F93-B09C-BA4BA1AB6A76}" srcOrd="0" destOrd="0" parTransId="{415EAF3C-4AF8-4601-8415-EBB2C037AB40}" sibTransId="{41991B16-981E-4697-B079-B03F2C85A28B}"/>
    <dgm:cxn modelId="{94CC7B10-A8C8-493D-B2C2-79CAA2DCE23D}" type="presOf" srcId="{77048637-BAB7-420B-98F9-AFEB20305322}" destId="{85337D05-B564-4471-9BCC-3845E9294098}" srcOrd="0" destOrd="0" presId="urn:microsoft.com/office/officeart/2005/8/layout/lProcess2"/>
    <dgm:cxn modelId="{A2B3EF44-F665-46AD-9628-68CC35A72862}" type="presOf" srcId="{7812AA5E-3A6C-4F41-B2D9-A956BFA421FE}" destId="{D6CEF613-9338-419C-ADC0-EFEE7A050E6A}" srcOrd="0" destOrd="0" presId="urn:microsoft.com/office/officeart/2005/8/layout/lProcess2"/>
    <dgm:cxn modelId="{9E9E809C-2519-4030-85F4-733EC371C1D0}" type="presOf" srcId="{772AE428-0672-4BC5-AD48-DCCC7DB7F7A0}" destId="{39B0C8C9-CD36-4F7E-9465-FAFB184E76B4}" srcOrd="1" destOrd="0" presId="urn:microsoft.com/office/officeart/2005/8/layout/lProcess2"/>
    <dgm:cxn modelId="{92992F6B-99B8-4A05-B767-8EB21D2C6A79}" type="presParOf" srcId="{589FB1E5-FF33-41B0-BE03-10F958D33950}" destId="{79F5AF28-94A1-4BE1-BF9F-909B86FB32C4}" srcOrd="0" destOrd="0" presId="urn:microsoft.com/office/officeart/2005/8/layout/lProcess2"/>
    <dgm:cxn modelId="{65B8BBE2-701E-4431-B048-C928B16B0F20}" type="presParOf" srcId="{79F5AF28-94A1-4BE1-BF9F-909B86FB32C4}" destId="{85337D05-B564-4471-9BCC-3845E9294098}" srcOrd="0" destOrd="0" presId="urn:microsoft.com/office/officeart/2005/8/layout/lProcess2"/>
    <dgm:cxn modelId="{CDA7546D-5BCE-4FCA-B00F-11B32ECDCF2A}" type="presParOf" srcId="{79F5AF28-94A1-4BE1-BF9F-909B86FB32C4}" destId="{BA437AAA-7375-4C43-BC4B-70A97D00FFAF}" srcOrd="1" destOrd="0" presId="urn:microsoft.com/office/officeart/2005/8/layout/lProcess2"/>
    <dgm:cxn modelId="{08E812A4-0168-4168-A66F-D0AEC1AB2442}" type="presParOf" srcId="{79F5AF28-94A1-4BE1-BF9F-909B86FB32C4}" destId="{554244CC-DB32-4A9B-BACA-5BEA620B3BC4}" srcOrd="2" destOrd="0" presId="urn:microsoft.com/office/officeart/2005/8/layout/lProcess2"/>
    <dgm:cxn modelId="{3F9383BC-B101-4D93-889A-161103C5F388}" type="presParOf" srcId="{554244CC-DB32-4A9B-BACA-5BEA620B3BC4}" destId="{D4A71B60-E65C-43E8-8E3D-59C5EDDA8C9F}" srcOrd="0" destOrd="0" presId="urn:microsoft.com/office/officeart/2005/8/layout/lProcess2"/>
    <dgm:cxn modelId="{065C872D-9174-46E3-98D1-D847F23CAECC}" type="presParOf" srcId="{D4A71B60-E65C-43E8-8E3D-59C5EDDA8C9F}" destId="{F401BFAB-CE90-47B8-AAF7-DACFE6F30D56}" srcOrd="0" destOrd="0" presId="urn:microsoft.com/office/officeart/2005/8/layout/lProcess2"/>
    <dgm:cxn modelId="{F294ABBE-B965-4077-BC6B-C9C272291AD5}" type="presParOf" srcId="{589FB1E5-FF33-41B0-BE03-10F958D33950}" destId="{5B0655EA-F13F-4928-8769-FC1A988BD7B2}" srcOrd="1" destOrd="0" presId="urn:microsoft.com/office/officeart/2005/8/layout/lProcess2"/>
    <dgm:cxn modelId="{870844DF-745B-44AF-B284-43B0626C77AB}" type="presParOf" srcId="{589FB1E5-FF33-41B0-BE03-10F958D33950}" destId="{8EEBFBD6-F833-4112-88F3-B72814D5BC07}" srcOrd="2" destOrd="0" presId="urn:microsoft.com/office/officeart/2005/8/layout/lProcess2"/>
    <dgm:cxn modelId="{99B314CA-8ED7-47A6-ADCA-D540CD46EA03}" type="presParOf" srcId="{8EEBFBD6-F833-4112-88F3-B72814D5BC07}" destId="{E3A289D2-35F9-4422-B361-02474CF4CE59}" srcOrd="0" destOrd="0" presId="urn:microsoft.com/office/officeart/2005/8/layout/lProcess2"/>
    <dgm:cxn modelId="{A5B4CE15-A313-4376-8CB9-B4117AF42C9B}" type="presParOf" srcId="{8EEBFBD6-F833-4112-88F3-B72814D5BC07}" destId="{7E5318FA-3916-4036-B9EF-7B9F1BF63FDF}" srcOrd="1" destOrd="0" presId="urn:microsoft.com/office/officeart/2005/8/layout/lProcess2"/>
    <dgm:cxn modelId="{550EAF3F-850C-4616-AC5A-A2482AEA0D4A}" type="presParOf" srcId="{8EEBFBD6-F833-4112-88F3-B72814D5BC07}" destId="{6C138631-7FB2-47E5-9EFB-34062FC91D5B}" srcOrd="2" destOrd="0" presId="urn:microsoft.com/office/officeart/2005/8/layout/lProcess2"/>
    <dgm:cxn modelId="{5C866ECB-F311-418D-970D-CCA23936FF91}" type="presParOf" srcId="{6C138631-7FB2-47E5-9EFB-34062FC91D5B}" destId="{75E73395-4338-46FA-9FE5-6D42C9B2840B}" srcOrd="0" destOrd="0" presId="urn:microsoft.com/office/officeart/2005/8/layout/lProcess2"/>
    <dgm:cxn modelId="{7A3C4305-2B79-4C3E-957C-32ED68DB3378}" type="presParOf" srcId="{75E73395-4338-46FA-9FE5-6D42C9B2840B}" destId="{6CDDD7D8-9E61-4B2F-B1DC-0DB5B1C75C08}" srcOrd="0" destOrd="0" presId="urn:microsoft.com/office/officeart/2005/8/layout/lProcess2"/>
    <dgm:cxn modelId="{921ADA12-4E9C-4986-871B-59172AB22BA0}" type="presParOf" srcId="{75E73395-4338-46FA-9FE5-6D42C9B2840B}" destId="{D89BA8A5-1CD5-4B9B-A03D-58F0A82B7BBD}" srcOrd="1" destOrd="0" presId="urn:microsoft.com/office/officeart/2005/8/layout/lProcess2"/>
    <dgm:cxn modelId="{5002CE57-A888-45DD-A8FA-9647D443050E}" type="presParOf" srcId="{75E73395-4338-46FA-9FE5-6D42C9B2840B}" destId="{9EEC5EB0-B180-4190-B4DF-A1386DCEF710}" srcOrd="2" destOrd="0" presId="urn:microsoft.com/office/officeart/2005/8/layout/lProcess2"/>
    <dgm:cxn modelId="{0199579B-D514-467F-97EA-EB8FA38BC769}" type="presParOf" srcId="{589FB1E5-FF33-41B0-BE03-10F958D33950}" destId="{475CED3C-9AA1-4A18-9725-F96F909AB5C1}" srcOrd="3" destOrd="0" presId="urn:microsoft.com/office/officeart/2005/8/layout/lProcess2"/>
    <dgm:cxn modelId="{FF7D4A60-BACE-446C-B18D-EC5D21E36398}" type="presParOf" srcId="{589FB1E5-FF33-41B0-BE03-10F958D33950}" destId="{C0B3F227-D15E-46F0-B820-A9FB76D19B1A}" srcOrd="4" destOrd="0" presId="urn:microsoft.com/office/officeart/2005/8/layout/lProcess2"/>
    <dgm:cxn modelId="{8CFD1178-3FEF-4DDA-8466-C0C74EFBA3F0}" type="presParOf" srcId="{C0B3F227-D15E-46F0-B820-A9FB76D19B1A}" destId="{B96EDACD-EC15-4F2E-998E-138B569F5F94}" srcOrd="0" destOrd="0" presId="urn:microsoft.com/office/officeart/2005/8/layout/lProcess2"/>
    <dgm:cxn modelId="{1824F692-7D23-454C-A6B7-5521630BB151}" type="presParOf" srcId="{C0B3F227-D15E-46F0-B820-A9FB76D19B1A}" destId="{39B0C8C9-CD36-4F7E-9465-FAFB184E76B4}" srcOrd="1" destOrd="0" presId="urn:microsoft.com/office/officeart/2005/8/layout/lProcess2"/>
    <dgm:cxn modelId="{1D8FAADA-6C09-4E64-B78F-89720AB4D905}" type="presParOf" srcId="{C0B3F227-D15E-46F0-B820-A9FB76D19B1A}" destId="{21A4AA39-7FA6-4567-8A26-439AF935945A}" srcOrd="2" destOrd="0" presId="urn:microsoft.com/office/officeart/2005/8/layout/lProcess2"/>
    <dgm:cxn modelId="{1679DA84-B144-4732-A897-018B4C33F691}" type="presParOf" srcId="{21A4AA39-7FA6-4567-8A26-439AF935945A}" destId="{60621E7E-5355-4083-951C-7ED45D2AB17C}" srcOrd="0" destOrd="0" presId="urn:microsoft.com/office/officeart/2005/8/layout/lProcess2"/>
    <dgm:cxn modelId="{1A28F033-97C1-4880-8551-1135A436E8F5}" type="presParOf" srcId="{60621E7E-5355-4083-951C-7ED45D2AB17C}" destId="{A38145C7-0372-498C-8481-91A6A49C7201}" srcOrd="0" destOrd="0" presId="urn:microsoft.com/office/officeart/2005/8/layout/lProcess2"/>
    <dgm:cxn modelId="{A49F567B-5020-47B3-B1C6-8D70D4DF596A}" type="presParOf" srcId="{60621E7E-5355-4083-951C-7ED45D2AB17C}" destId="{80CCA888-5112-4E48-AED7-C35C4E356D08}" srcOrd="1" destOrd="0" presId="urn:microsoft.com/office/officeart/2005/8/layout/lProcess2"/>
    <dgm:cxn modelId="{AF157FFC-2A59-4066-9BCD-E170ED0566EA}" type="presParOf" srcId="{60621E7E-5355-4083-951C-7ED45D2AB17C}" destId="{D6CEF613-9338-419C-ADC0-EFEE7A050E6A}" srcOrd="2" destOrd="0" presId="urn:microsoft.com/office/officeart/2005/8/layout/lProcess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22468C0-147F-4377-8532-6C9E69A63F1C}" type="doc">
      <dgm:prSet loTypeId="urn:microsoft.com/office/officeart/2005/8/layout/hierarchy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F68E4D-2634-43DF-8156-18ABD8E6C74B}">
      <dgm:prSet phldrT="[ข้อความ]"/>
      <dgm:spPr/>
      <dgm:t>
        <a:bodyPr/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ผู้ป่วยนอก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721A6D-1E99-45BB-A5D7-DB0545900AC1}" type="parTrans" cxnId="{E958EA6A-DC4E-4F79-8755-0A815D53182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2F8DF-93D1-4857-A132-C20ECC8B739C}" type="sibTrans" cxnId="{E958EA6A-DC4E-4F79-8755-0A815D53182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FBE0DD-E0CE-4C5B-9948-4CCD08AFCA61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เตียงสังเกตอาการ (100 บาท/วัน)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512D3-72BC-4CA6-BF65-99D55D875E03}" type="parTrans" cxnId="{59C1F1FC-7AB3-4231-8804-694DC5D0457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09A4264-FD3B-4DF9-A415-931ECE074333}" type="sibTrans" cxnId="{59C1F1FC-7AB3-4231-8804-694DC5D0457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779057-E136-4748-91BC-870359367936}">
      <dgm:prSet phldrT="[ข้อความ]"/>
      <dgm:spPr/>
      <dgm:t>
        <a:bodyPr/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ผู้ป่วยใน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D49C909-A97B-4707-A2AC-6A0A6316A19D}" type="parTrans" cxnId="{D6EA15CF-197A-4260-9A3D-55A75237D79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C3A43D-32AE-4E5D-96E5-03CAB4DD8C09}" type="sibTrans" cxnId="{D6EA15CF-197A-4260-9A3D-55A75237D79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3DC9E2-942F-4A75-ABCF-67F45285FE76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เตียงสามัญ       (300 บาท/วัน)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1229A-87FD-4D69-9136-2E5B46552F36}" type="parTrans" cxnId="{D93E679E-01E2-4973-A661-6BE3591DAF76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F51E4C6-AA58-4765-946B-25AA8501E986}" type="sibTrans" cxnId="{D93E679E-01E2-4973-A661-6BE3591DAF76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8F39D24-8FC1-4A4B-A018-8705EE9F8C80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ห้องพิเศษ       (600 บาท/วัน)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33169-B0A9-4DD9-9C00-E00D8BE100A7}" type="parTrans" cxnId="{5A621C4A-FF26-40F8-A89A-91C8C1C88C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5974A9-2D37-41FE-B828-E5B1B00A83E0}" type="sibTrans" cxnId="{5A621C4A-FF26-40F8-A89A-91C8C1C88C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7B7D26-669F-4126-8369-CC574A193678}" type="pres">
      <dgm:prSet presAssocID="{522468C0-147F-4377-8532-6C9E69A63F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EEC669-F434-4AE1-9BD2-039001E3CD65}" type="pres">
      <dgm:prSet presAssocID="{A2F68E4D-2634-43DF-8156-18ABD8E6C74B}" presName="root" presStyleCnt="0"/>
      <dgm:spPr/>
    </dgm:pt>
    <dgm:pt modelId="{618F725F-8D3B-420A-BB81-6398310185E2}" type="pres">
      <dgm:prSet presAssocID="{A2F68E4D-2634-43DF-8156-18ABD8E6C74B}" presName="rootComposite" presStyleCnt="0"/>
      <dgm:spPr/>
    </dgm:pt>
    <dgm:pt modelId="{DA224F7B-7C71-44A5-948C-976D0462BBF1}" type="pres">
      <dgm:prSet presAssocID="{A2F68E4D-2634-43DF-8156-18ABD8E6C74B}" presName="rootText" presStyleLbl="node1" presStyleIdx="0" presStyleCnt="2" custLinFactNeighborX="-21320"/>
      <dgm:spPr/>
      <dgm:t>
        <a:bodyPr/>
        <a:lstStyle/>
        <a:p>
          <a:endParaRPr lang="en-US"/>
        </a:p>
      </dgm:t>
    </dgm:pt>
    <dgm:pt modelId="{9698733C-1D25-4006-A306-EA3538DA9219}" type="pres">
      <dgm:prSet presAssocID="{A2F68E4D-2634-43DF-8156-18ABD8E6C74B}" presName="rootConnector" presStyleLbl="node1" presStyleIdx="0" presStyleCnt="2"/>
      <dgm:spPr/>
      <dgm:t>
        <a:bodyPr/>
        <a:lstStyle/>
        <a:p>
          <a:endParaRPr lang="en-US"/>
        </a:p>
      </dgm:t>
    </dgm:pt>
    <dgm:pt modelId="{DCF7CD19-B6EF-40B9-8CDD-29459F31A557}" type="pres">
      <dgm:prSet presAssocID="{A2F68E4D-2634-43DF-8156-18ABD8E6C74B}" presName="childShape" presStyleCnt="0"/>
      <dgm:spPr/>
    </dgm:pt>
    <dgm:pt modelId="{0CAF647F-FBA6-4EA2-BBFA-AC5DABEC6929}" type="pres">
      <dgm:prSet presAssocID="{2B7512D3-72BC-4CA6-BF65-99D55D875E0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E1067105-7C88-4A88-904B-84FFD93954C8}" type="pres">
      <dgm:prSet presAssocID="{31FBE0DD-E0CE-4C5B-9948-4CCD08AFCA61}" presName="childText" presStyleLbl="bgAcc1" presStyleIdx="0" presStyleCnt="3" custScaleX="115343" custScaleY="149221" custLinFactNeighborX="-24732" custLinFactNeighborY="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9C00D-BB20-498F-9DCC-294A2D3DE731}" type="pres">
      <dgm:prSet presAssocID="{81779057-E136-4748-91BC-870359367936}" presName="root" presStyleCnt="0"/>
      <dgm:spPr/>
    </dgm:pt>
    <dgm:pt modelId="{780F2C61-1F7E-44C0-8BAE-84CEDB71E5F1}" type="pres">
      <dgm:prSet presAssocID="{81779057-E136-4748-91BC-870359367936}" presName="rootComposite" presStyleCnt="0"/>
      <dgm:spPr/>
    </dgm:pt>
    <dgm:pt modelId="{BB094219-9287-4DDD-A6CA-05F5D9F03316}" type="pres">
      <dgm:prSet presAssocID="{81779057-E136-4748-91BC-870359367936}" presName="rootText" presStyleLbl="node1" presStyleIdx="1" presStyleCnt="2" custLinFactNeighborX="27473"/>
      <dgm:spPr/>
      <dgm:t>
        <a:bodyPr/>
        <a:lstStyle/>
        <a:p>
          <a:endParaRPr lang="en-US"/>
        </a:p>
      </dgm:t>
    </dgm:pt>
    <dgm:pt modelId="{EB90E0BD-1947-4006-BC51-405F721B2FC5}" type="pres">
      <dgm:prSet presAssocID="{81779057-E136-4748-91BC-870359367936}" presName="rootConnector" presStyleLbl="node1" presStyleIdx="1" presStyleCnt="2"/>
      <dgm:spPr/>
      <dgm:t>
        <a:bodyPr/>
        <a:lstStyle/>
        <a:p>
          <a:endParaRPr lang="en-US"/>
        </a:p>
      </dgm:t>
    </dgm:pt>
    <dgm:pt modelId="{BD67E2D0-9E95-45B0-8830-E84286501755}" type="pres">
      <dgm:prSet presAssocID="{81779057-E136-4748-91BC-870359367936}" presName="childShape" presStyleCnt="0"/>
      <dgm:spPr/>
    </dgm:pt>
    <dgm:pt modelId="{54B0D934-4E9C-4C51-A5FD-9CC558CE6ADE}" type="pres">
      <dgm:prSet presAssocID="{2151229A-87FD-4D69-9136-2E5B46552F3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BEE789B2-FA46-4A2D-9A02-165A98AC6102}" type="pres">
      <dgm:prSet presAssocID="{8F3DC9E2-942F-4A75-ABCF-67F45285FE76}" presName="childText" presStyleLbl="bgAcc1" presStyleIdx="1" presStyleCnt="3" custScaleX="123072" custLinFactNeighborX="34360" custLinFactNeighborY="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3C481-6EC7-4DE5-AF96-F6CC82935D54}" type="pres">
      <dgm:prSet presAssocID="{65933169-B0A9-4DD9-9C00-E00D8BE100A7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A57DCC2-EB94-4EA3-951F-6AAACCE89242}" type="pres">
      <dgm:prSet presAssocID="{78F39D24-8FC1-4A4B-A018-8705EE9F8C80}" presName="childText" presStyleLbl="bgAcc1" presStyleIdx="2" presStyleCnt="3" custScaleX="123072" custLinFactNeighborX="3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D5D1F4-0BD3-4E87-AED0-183E67359BFA}" type="presOf" srcId="{8F3DC9E2-942F-4A75-ABCF-67F45285FE76}" destId="{BEE789B2-FA46-4A2D-9A02-165A98AC6102}" srcOrd="0" destOrd="0" presId="urn:microsoft.com/office/officeart/2005/8/layout/hierarchy3"/>
    <dgm:cxn modelId="{89813B3F-2C0D-441A-91AF-1160804624A3}" type="presOf" srcId="{A2F68E4D-2634-43DF-8156-18ABD8E6C74B}" destId="{9698733C-1D25-4006-A306-EA3538DA9219}" srcOrd="1" destOrd="0" presId="urn:microsoft.com/office/officeart/2005/8/layout/hierarchy3"/>
    <dgm:cxn modelId="{1432BC12-1D03-4923-B097-A255A0C73953}" type="presOf" srcId="{522468C0-147F-4377-8532-6C9E69A63F1C}" destId="{7D7B7D26-669F-4126-8369-CC574A193678}" srcOrd="0" destOrd="0" presId="urn:microsoft.com/office/officeart/2005/8/layout/hierarchy3"/>
    <dgm:cxn modelId="{D3EB3FD9-5B71-45F4-B7A3-164C3FFBA4A2}" type="presOf" srcId="{81779057-E136-4748-91BC-870359367936}" destId="{EB90E0BD-1947-4006-BC51-405F721B2FC5}" srcOrd="1" destOrd="0" presId="urn:microsoft.com/office/officeart/2005/8/layout/hierarchy3"/>
    <dgm:cxn modelId="{620AAF9F-26B7-43C4-A64E-232E89A12713}" type="presOf" srcId="{65933169-B0A9-4DD9-9C00-E00D8BE100A7}" destId="{1B13C481-6EC7-4DE5-AF96-F6CC82935D54}" srcOrd="0" destOrd="0" presId="urn:microsoft.com/office/officeart/2005/8/layout/hierarchy3"/>
    <dgm:cxn modelId="{E958EA6A-DC4E-4F79-8755-0A815D53182E}" srcId="{522468C0-147F-4377-8532-6C9E69A63F1C}" destId="{A2F68E4D-2634-43DF-8156-18ABD8E6C74B}" srcOrd="0" destOrd="0" parTransId="{2E721A6D-1E99-45BB-A5D7-DB0545900AC1}" sibTransId="{0312F8DF-93D1-4857-A132-C20ECC8B739C}"/>
    <dgm:cxn modelId="{CAF5FC3D-3943-47C1-9B3E-F1E14B3D16ED}" type="presOf" srcId="{81779057-E136-4748-91BC-870359367936}" destId="{BB094219-9287-4DDD-A6CA-05F5D9F03316}" srcOrd="0" destOrd="0" presId="urn:microsoft.com/office/officeart/2005/8/layout/hierarchy3"/>
    <dgm:cxn modelId="{39C4B809-EFF2-4F6A-9ED6-123F8965A23E}" type="presOf" srcId="{A2F68E4D-2634-43DF-8156-18ABD8E6C74B}" destId="{DA224F7B-7C71-44A5-948C-976D0462BBF1}" srcOrd="0" destOrd="0" presId="urn:microsoft.com/office/officeart/2005/8/layout/hierarchy3"/>
    <dgm:cxn modelId="{59C1F1FC-7AB3-4231-8804-694DC5D0457A}" srcId="{A2F68E4D-2634-43DF-8156-18ABD8E6C74B}" destId="{31FBE0DD-E0CE-4C5B-9948-4CCD08AFCA61}" srcOrd="0" destOrd="0" parTransId="{2B7512D3-72BC-4CA6-BF65-99D55D875E03}" sibTransId="{D09A4264-FD3B-4DF9-A415-931ECE074333}"/>
    <dgm:cxn modelId="{D6EA15CF-197A-4260-9A3D-55A75237D79A}" srcId="{522468C0-147F-4377-8532-6C9E69A63F1C}" destId="{81779057-E136-4748-91BC-870359367936}" srcOrd="1" destOrd="0" parTransId="{ED49C909-A97B-4707-A2AC-6A0A6316A19D}" sibTransId="{0EC3A43D-32AE-4E5D-96E5-03CAB4DD8C09}"/>
    <dgm:cxn modelId="{FF381A5F-003B-4B45-B4CC-76352A2486AC}" type="presOf" srcId="{31FBE0DD-E0CE-4C5B-9948-4CCD08AFCA61}" destId="{E1067105-7C88-4A88-904B-84FFD93954C8}" srcOrd="0" destOrd="0" presId="urn:microsoft.com/office/officeart/2005/8/layout/hierarchy3"/>
    <dgm:cxn modelId="{5A621C4A-FF26-40F8-A89A-91C8C1C88C0E}" srcId="{81779057-E136-4748-91BC-870359367936}" destId="{78F39D24-8FC1-4A4B-A018-8705EE9F8C80}" srcOrd="1" destOrd="0" parTransId="{65933169-B0A9-4DD9-9C00-E00D8BE100A7}" sibTransId="{755974A9-2D37-41FE-B828-E5B1B00A83E0}"/>
    <dgm:cxn modelId="{4BC7A646-E1EC-4EB9-BB6D-3E273A7A7592}" type="presOf" srcId="{2B7512D3-72BC-4CA6-BF65-99D55D875E03}" destId="{0CAF647F-FBA6-4EA2-BBFA-AC5DABEC6929}" srcOrd="0" destOrd="0" presId="urn:microsoft.com/office/officeart/2005/8/layout/hierarchy3"/>
    <dgm:cxn modelId="{D93E679E-01E2-4973-A661-6BE3591DAF76}" srcId="{81779057-E136-4748-91BC-870359367936}" destId="{8F3DC9E2-942F-4A75-ABCF-67F45285FE76}" srcOrd="0" destOrd="0" parTransId="{2151229A-87FD-4D69-9136-2E5B46552F36}" sibTransId="{2F51E4C6-AA58-4765-946B-25AA8501E986}"/>
    <dgm:cxn modelId="{45EED20C-D7EE-45B2-B606-93D87DC3C96F}" type="presOf" srcId="{2151229A-87FD-4D69-9136-2E5B46552F36}" destId="{54B0D934-4E9C-4C51-A5FD-9CC558CE6ADE}" srcOrd="0" destOrd="0" presId="urn:microsoft.com/office/officeart/2005/8/layout/hierarchy3"/>
    <dgm:cxn modelId="{4DE04666-9BE5-4349-BE11-CEF1BEBFAEA9}" type="presOf" srcId="{78F39D24-8FC1-4A4B-A018-8705EE9F8C80}" destId="{9A57DCC2-EB94-4EA3-951F-6AAACCE89242}" srcOrd="0" destOrd="0" presId="urn:microsoft.com/office/officeart/2005/8/layout/hierarchy3"/>
    <dgm:cxn modelId="{29AED964-DD17-4DE5-9DC6-4C5BD6450AA0}" type="presParOf" srcId="{7D7B7D26-669F-4126-8369-CC574A193678}" destId="{39EEC669-F434-4AE1-9BD2-039001E3CD65}" srcOrd="0" destOrd="0" presId="urn:microsoft.com/office/officeart/2005/8/layout/hierarchy3"/>
    <dgm:cxn modelId="{B8DA40FB-C32B-4376-930E-4EEEFFE2F306}" type="presParOf" srcId="{39EEC669-F434-4AE1-9BD2-039001E3CD65}" destId="{618F725F-8D3B-420A-BB81-6398310185E2}" srcOrd="0" destOrd="0" presId="urn:microsoft.com/office/officeart/2005/8/layout/hierarchy3"/>
    <dgm:cxn modelId="{066F68C2-339B-4CF2-9D37-B4B71730C86A}" type="presParOf" srcId="{618F725F-8D3B-420A-BB81-6398310185E2}" destId="{DA224F7B-7C71-44A5-948C-976D0462BBF1}" srcOrd="0" destOrd="0" presId="urn:microsoft.com/office/officeart/2005/8/layout/hierarchy3"/>
    <dgm:cxn modelId="{E1116ABD-EC28-4185-915E-36EC7FE4A6C2}" type="presParOf" srcId="{618F725F-8D3B-420A-BB81-6398310185E2}" destId="{9698733C-1D25-4006-A306-EA3538DA9219}" srcOrd="1" destOrd="0" presId="urn:microsoft.com/office/officeart/2005/8/layout/hierarchy3"/>
    <dgm:cxn modelId="{A647F5E3-6A62-4980-B82A-4CD4AF35FECF}" type="presParOf" srcId="{39EEC669-F434-4AE1-9BD2-039001E3CD65}" destId="{DCF7CD19-B6EF-40B9-8CDD-29459F31A557}" srcOrd="1" destOrd="0" presId="urn:microsoft.com/office/officeart/2005/8/layout/hierarchy3"/>
    <dgm:cxn modelId="{4F84D396-9DA1-43D3-93D7-8637678ACF6A}" type="presParOf" srcId="{DCF7CD19-B6EF-40B9-8CDD-29459F31A557}" destId="{0CAF647F-FBA6-4EA2-BBFA-AC5DABEC6929}" srcOrd="0" destOrd="0" presId="urn:microsoft.com/office/officeart/2005/8/layout/hierarchy3"/>
    <dgm:cxn modelId="{735B6D15-919C-4ED7-A06D-34CA0EB567C9}" type="presParOf" srcId="{DCF7CD19-B6EF-40B9-8CDD-29459F31A557}" destId="{E1067105-7C88-4A88-904B-84FFD93954C8}" srcOrd="1" destOrd="0" presId="urn:microsoft.com/office/officeart/2005/8/layout/hierarchy3"/>
    <dgm:cxn modelId="{63786EF6-52BD-4ECF-AD47-60E0B5D65B4F}" type="presParOf" srcId="{7D7B7D26-669F-4126-8369-CC574A193678}" destId="{33C9C00D-BB20-498F-9DCC-294A2D3DE731}" srcOrd="1" destOrd="0" presId="urn:microsoft.com/office/officeart/2005/8/layout/hierarchy3"/>
    <dgm:cxn modelId="{ECA91240-8D54-4C7D-93CB-93473772D9B6}" type="presParOf" srcId="{33C9C00D-BB20-498F-9DCC-294A2D3DE731}" destId="{780F2C61-1F7E-44C0-8BAE-84CEDB71E5F1}" srcOrd="0" destOrd="0" presId="urn:microsoft.com/office/officeart/2005/8/layout/hierarchy3"/>
    <dgm:cxn modelId="{55016B36-EC77-41CC-A55F-C55831BE7197}" type="presParOf" srcId="{780F2C61-1F7E-44C0-8BAE-84CEDB71E5F1}" destId="{BB094219-9287-4DDD-A6CA-05F5D9F03316}" srcOrd="0" destOrd="0" presId="urn:microsoft.com/office/officeart/2005/8/layout/hierarchy3"/>
    <dgm:cxn modelId="{75B0BD97-16EF-4DA5-97A9-3D736F858801}" type="presParOf" srcId="{780F2C61-1F7E-44C0-8BAE-84CEDB71E5F1}" destId="{EB90E0BD-1947-4006-BC51-405F721B2FC5}" srcOrd="1" destOrd="0" presId="urn:microsoft.com/office/officeart/2005/8/layout/hierarchy3"/>
    <dgm:cxn modelId="{2660043A-9E96-41ED-B53A-C7EB8375637B}" type="presParOf" srcId="{33C9C00D-BB20-498F-9DCC-294A2D3DE731}" destId="{BD67E2D0-9E95-45B0-8830-E84286501755}" srcOrd="1" destOrd="0" presId="urn:microsoft.com/office/officeart/2005/8/layout/hierarchy3"/>
    <dgm:cxn modelId="{5E76C9E2-C83E-408B-AE0B-39F0CCB35E98}" type="presParOf" srcId="{BD67E2D0-9E95-45B0-8830-E84286501755}" destId="{54B0D934-4E9C-4C51-A5FD-9CC558CE6ADE}" srcOrd="0" destOrd="0" presId="urn:microsoft.com/office/officeart/2005/8/layout/hierarchy3"/>
    <dgm:cxn modelId="{936DA856-6F97-4A1A-866C-86B070CDED0D}" type="presParOf" srcId="{BD67E2D0-9E95-45B0-8830-E84286501755}" destId="{BEE789B2-FA46-4A2D-9A02-165A98AC6102}" srcOrd="1" destOrd="0" presId="urn:microsoft.com/office/officeart/2005/8/layout/hierarchy3"/>
    <dgm:cxn modelId="{97460A07-0D4E-43F9-A1AD-FBD9CC84C34E}" type="presParOf" srcId="{BD67E2D0-9E95-45B0-8830-E84286501755}" destId="{1B13C481-6EC7-4DE5-AF96-F6CC82935D54}" srcOrd="2" destOrd="0" presId="urn:microsoft.com/office/officeart/2005/8/layout/hierarchy3"/>
    <dgm:cxn modelId="{C3D8404D-10F5-453E-8945-1707AE8F2A5E}" type="presParOf" srcId="{BD67E2D0-9E95-45B0-8830-E84286501755}" destId="{9A57DCC2-EB94-4EA3-951F-6AAACCE89242}" srcOrd="3" destOrd="0" presId="urn:microsoft.com/office/officeart/2005/8/layout/hierarchy3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22468C0-147F-4377-8532-6C9E69A63F1C}" type="doc">
      <dgm:prSet loTypeId="urn:microsoft.com/office/officeart/2005/8/layout/hierarchy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F68E4D-2634-43DF-8156-18ABD8E6C74B}">
      <dgm:prSet phldrT="[ข้อความ]"/>
      <dgm:spPr/>
      <dgm:t>
        <a:bodyPr/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เหมา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721A6D-1E99-45BB-A5D7-DB0545900AC1}" type="parTrans" cxnId="{E958EA6A-DC4E-4F79-8755-0A815D53182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2F8DF-93D1-4857-A132-C20ECC8B739C}" type="sibTrans" cxnId="{E958EA6A-DC4E-4F79-8755-0A815D53182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FBE0DD-E0CE-4C5B-9948-4CCD08AFCA61}">
      <dgm:prSet phldrT="[ข้อความ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/>
            </a:rPr>
            <a:t>ค่ารักษาพยาบาล</a:t>
          </a:r>
        </a:p>
        <a:p>
          <a:r>
            <a:rPr lang="th-TH" sz="3200" b="1" dirty="0" smtClean="0">
              <a:solidFill>
                <a:schemeClr val="tx1"/>
              </a:solidFill>
              <a:effectLst/>
            </a:rPr>
            <a:t>500 บาทต่อครั้ง            </a:t>
          </a:r>
          <a:r>
            <a:rPr lang="th-TH" sz="2400" b="1" dirty="0" smtClean="0">
              <a:solidFill>
                <a:schemeClr val="tx1"/>
              </a:solidFill>
              <a:effectLst/>
            </a:rPr>
            <a:t>(รวมค่าแพทย์ พยาบาล ค่าบริการ)</a:t>
          </a:r>
          <a:endParaRPr lang="en-US" sz="3200" b="1" dirty="0">
            <a:solidFill>
              <a:schemeClr val="tx1"/>
            </a:solidFill>
            <a:effectLst/>
          </a:endParaRPr>
        </a:p>
      </dgm:t>
    </dgm:pt>
    <dgm:pt modelId="{2B7512D3-72BC-4CA6-BF65-99D55D875E03}" type="parTrans" cxnId="{59C1F1FC-7AB3-4231-8804-694DC5D0457A}">
      <dgm:prSet/>
      <dgm:spPr/>
      <dgm:t>
        <a:bodyPr/>
        <a:lstStyle/>
        <a:p>
          <a:endParaRPr lang="en-US" b="0" cap="none" spc="0">
            <a:ln w="76200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09A4264-FD3B-4DF9-A415-931ECE074333}" type="sibTrans" cxnId="{59C1F1FC-7AB3-4231-8804-694DC5D0457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779057-E136-4748-91BC-870359367936}">
      <dgm:prSet phldrT="[ข้อความ]"/>
      <dgm:spPr/>
      <dgm:t>
        <a:bodyPr/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ตามระยะทาง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D49C909-A97B-4707-A2AC-6A0A6316A19D}" type="parTrans" cxnId="{D6EA15CF-197A-4260-9A3D-55A75237D79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C3A43D-32AE-4E5D-96E5-03CAB4DD8C09}" type="sibTrans" cxnId="{D6EA15CF-197A-4260-9A3D-55A75237D79A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8F39D24-8FC1-4A4B-A018-8705EE9F8C80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/>
            </a:rPr>
            <a:t>อัตราจ่ายตามระยะทาง (กม.)</a:t>
          </a:r>
        </a:p>
        <a:p>
          <a:r>
            <a:rPr lang="th-TH" sz="3200" b="1" dirty="0" smtClean="0">
              <a:solidFill>
                <a:schemeClr val="tx1"/>
              </a:solidFill>
              <a:effectLst/>
            </a:rPr>
            <a:t>(กม. ละ 4 บาท)</a:t>
          </a:r>
          <a:endParaRPr lang="en-US" sz="3200" b="1" dirty="0">
            <a:solidFill>
              <a:schemeClr val="tx1"/>
            </a:solidFill>
            <a:effectLst/>
          </a:endParaRPr>
        </a:p>
      </dgm:t>
    </dgm:pt>
    <dgm:pt modelId="{65933169-B0A9-4DD9-9C00-E00D8BE100A7}" type="parTrans" cxnId="{5A621C4A-FF26-40F8-A89A-91C8C1C88C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5974A9-2D37-41FE-B828-E5B1B00A83E0}" type="sibTrans" cxnId="{5A621C4A-FF26-40F8-A89A-91C8C1C88C0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7B7D26-669F-4126-8369-CC574A193678}" type="pres">
      <dgm:prSet presAssocID="{522468C0-147F-4377-8532-6C9E69A63F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EEC669-F434-4AE1-9BD2-039001E3CD65}" type="pres">
      <dgm:prSet presAssocID="{A2F68E4D-2634-43DF-8156-18ABD8E6C74B}" presName="root" presStyleCnt="0"/>
      <dgm:spPr/>
    </dgm:pt>
    <dgm:pt modelId="{618F725F-8D3B-420A-BB81-6398310185E2}" type="pres">
      <dgm:prSet presAssocID="{A2F68E4D-2634-43DF-8156-18ABD8E6C74B}" presName="rootComposite" presStyleCnt="0"/>
      <dgm:spPr/>
    </dgm:pt>
    <dgm:pt modelId="{DA224F7B-7C71-44A5-948C-976D0462BBF1}" type="pres">
      <dgm:prSet presAssocID="{A2F68E4D-2634-43DF-8156-18ABD8E6C74B}" presName="rootText" presStyleLbl="node1" presStyleIdx="0" presStyleCnt="2" custLinFactNeighborX="-21322" custLinFactNeighborY="-6844"/>
      <dgm:spPr/>
      <dgm:t>
        <a:bodyPr/>
        <a:lstStyle/>
        <a:p>
          <a:endParaRPr lang="en-US"/>
        </a:p>
      </dgm:t>
    </dgm:pt>
    <dgm:pt modelId="{9698733C-1D25-4006-A306-EA3538DA9219}" type="pres">
      <dgm:prSet presAssocID="{A2F68E4D-2634-43DF-8156-18ABD8E6C74B}" presName="rootConnector" presStyleLbl="node1" presStyleIdx="0" presStyleCnt="2"/>
      <dgm:spPr/>
      <dgm:t>
        <a:bodyPr/>
        <a:lstStyle/>
        <a:p>
          <a:endParaRPr lang="en-US"/>
        </a:p>
      </dgm:t>
    </dgm:pt>
    <dgm:pt modelId="{DCF7CD19-B6EF-40B9-8CDD-29459F31A557}" type="pres">
      <dgm:prSet presAssocID="{A2F68E4D-2634-43DF-8156-18ABD8E6C74B}" presName="childShape" presStyleCnt="0"/>
      <dgm:spPr/>
    </dgm:pt>
    <dgm:pt modelId="{0CAF647F-FBA6-4EA2-BBFA-AC5DABEC6929}" type="pres">
      <dgm:prSet presAssocID="{2B7512D3-72BC-4CA6-BF65-99D55D875E03}" presName="Name13" presStyleLbl="parChTrans1D2" presStyleIdx="0" presStyleCnt="2"/>
      <dgm:spPr/>
      <dgm:t>
        <a:bodyPr/>
        <a:lstStyle/>
        <a:p>
          <a:endParaRPr lang="en-US"/>
        </a:p>
      </dgm:t>
    </dgm:pt>
    <dgm:pt modelId="{E1067105-7C88-4A88-904B-84FFD93954C8}" type="pres">
      <dgm:prSet presAssocID="{31FBE0DD-E0CE-4C5B-9948-4CCD08AFCA61}" presName="childText" presStyleLbl="bgAcc1" presStyleIdx="0" presStyleCnt="2" custScaleX="115343" custLinFactNeighborX="-28578" custLinFactNeighborY="80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9C00D-BB20-498F-9DCC-294A2D3DE731}" type="pres">
      <dgm:prSet presAssocID="{81779057-E136-4748-91BC-870359367936}" presName="root" presStyleCnt="0"/>
      <dgm:spPr/>
    </dgm:pt>
    <dgm:pt modelId="{780F2C61-1F7E-44C0-8BAE-84CEDB71E5F1}" type="pres">
      <dgm:prSet presAssocID="{81779057-E136-4748-91BC-870359367936}" presName="rootComposite" presStyleCnt="0"/>
      <dgm:spPr/>
    </dgm:pt>
    <dgm:pt modelId="{BB094219-9287-4DDD-A6CA-05F5D9F03316}" type="pres">
      <dgm:prSet presAssocID="{81779057-E136-4748-91BC-870359367936}" presName="rootText" presStyleLbl="node1" presStyleIdx="1" presStyleCnt="2" custLinFactNeighborX="18489" custLinFactNeighborY="-10068"/>
      <dgm:spPr/>
      <dgm:t>
        <a:bodyPr/>
        <a:lstStyle/>
        <a:p>
          <a:endParaRPr lang="en-US"/>
        </a:p>
      </dgm:t>
    </dgm:pt>
    <dgm:pt modelId="{EB90E0BD-1947-4006-BC51-405F721B2FC5}" type="pres">
      <dgm:prSet presAssocID="{81779057-E136-4748-91BC-870359367936}" presName="rootConnector" presStyleLbl="node1" presStyleIdx="1" presStyleCnt="2"/>
      <dgm:spPr/>
      <dgm:t>
        <a:bodyPr/>
        <a:lstStyle/>
        <a:p>
          <a:endParaRPr lang="en-US"/>
        </a:p>
      </dgm:t>
    </dgm:pt>
    <dgm:pt modelId="{BD67E2D0-9E95-45B0-8830-E84286501755}" type="pres">
      <dgm:prSet presAssocID="{81779057-E136-4748-91BC-870359367936}" presName="childShape" presStyleCnt="0"/>
      <dgm:spPr/>
    </dgm:pt>
    <dgm:pt modelId="{1B13C481-6EC7-4DE5-AF96-F6CC82935D54}" type="pres">
      <dgm:prSet presAssocID="{65933169-B0A9-4DD9-9C00-E00D8BE100A7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A57DCC2-EB94-4EA3-951F-6AAACCE89242}" type="pres">
      <dgm:prSet presAssocID="{78F39D24-8FC1-4A4B-A018-8705EE9F8C80}" presName="childText" presStyleLbl="bgAcc1" presStyleIdx="1" presStyleCnt="2" custScaleX="123072" custLinFactNeighborX="3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718771-ABE5-4B51-B709-3008AB64EA44}" type="presOf" srcId="{2B7512D3-72BC-4CA6-BF65-99D55D875E03}" destId="{0CAF647F-FBA6-4EA2-BBFA-AC5DABEC6929}" srcOrd="0" destOrd="0" presId="urn:microsoft.com/office/officeart/2005/8/layout/hierarchy3"/>
    <dgm:cxn modelId="{1602371D-D323-4CD3-9B68-B263A6F656E6}" type="presOf" srcId="{522468C0-147F-4377-8532-6C9E69A63F1C}" destId="{7D7B7D26-669F-4126-8369-CC574A193678}" srcOrd="0" destOrd="0" presId="urn:microsoft.com/office/officeart/2005/8/layout/hierarchy3"/>
    <dgm:cxn modelId="{E958EA6A-DC4E-4F79-8755-0A815D53182E}" srcId="{522468C0-147F-4377-8532-6C9E69A63F1C}" destId="{A2F68E4D-2634-43DF-8156-18ABD8E6C74B}" srcOrd="0" destOrd="0" parTransId="{2E721A6D-1E99-45BB-A5D7-DB0545900AC1}" sibTransId="{0312F8DF-93D1-4857-A132-C20ECC8B739C}"/>
    <dgm:cxn modelId="{954CA619-05F6-4870-8D05-196399B21889}" type="presOf" srcId="{31FBE0DD-E0CE-4C5B-9948-4CCD08AFCA61}" destId="{E1067105-7C88-4A88-904B-84FFD93954C8}" srcOrd="0" destOrd="0" presId="urn:microsoft.com/office/officeart/2005/8/layout/hierarchy3"/>
    <dgm:cxn modelId="{59C1F1FC-7AB3-4231-8804-694DC5D0457A}" srcId="{A2F68E4D-2634-43DF-8156-18ABD8E6C74B}" destId="{31FBE0DD-E0CE-4C5B-9948-4CCD08AFCA61}" srcOrd="0" destOrd="0" parTransId="{2B7512D3-72BC-4CA6-BF65-99D55D875E03}" sibTransId="{D09A4264-FD3B-4DF9-A415-931ECE074333}"/>
    <dgm:cxn modelId="{5FAD6644-F76E-4ED9-B91D-D995DC5FC847}" type="presOf" srcId="{A2F68E4D-2634-43DF-8156-18ABD8E6C74B}" destId="{9698733C-1D25-4006-A306-EA3538DA9219}" srcOrd="1" destOrd="0" presId="urn:microsoft.com/office/officeart/2005/8/layout/hierarchy3"/>
    <dgm:cxn modelId="{D6EA15CF-197A-4260-9A3D-55A75237D79A}" srcId="{522468C0-147F-4377-8532-6C9E69A63F1C}" destId="{81779057-E136-4748-91BC-870359367936}" srcOrd="1" destOrd="0" parTransId="{ED49C909-A97B-4707-A2AC-6A0A6316A19D}" sibTransId="{0EC3A43D-32AE-4E5D-96E5-03CAB4DD8C09}"/>
    <dgm:cxn modelId="{6E5E1868-6C48-49C4-85FE-8B5FE8F52E67}" type="presOf" srcId="{81779057-E136-4748-91BC-870359367936}" destId="{BB094219-9287-4DDD-A6CA-05F5D9F03316}" srcOrd="0" destOrd="0" presId="urn:microsoft.com/office/officeart/2005/8/layout/hierarchy3"/>
    <dgm:cxn modelId="{1D72A801-B707-49C9-8866-91AB8BFB5600}" type="presOf" srcId="{81779057-E136-4748-91BC-870359367936}" destId="{EB90E0BD-1947-4006-BC51-405F721B2FC5}" srcOrd="1" destOrd="0" presId="urn:microsoft.com/office/officeart/2005/8/layout/hierarchy3"/>
    <dgm:cxn modelId="{F463CB18-2238-4C77-A4CA-8C562F1B7CC6}" type="presOf" srcId="{78F39D24-8FC1-4A4B-A018-8705EE9F8C80}" destId="{9A57DCC2-EB94-4EA3-951F-6AAACCE89242}" srcOrd="0" destOrd="0" presId="urn:microsoft.com/office/officeart/2005/8/layout/hierarchy3"/>
    <dgm:cxn modelId="{5A621C4A-FF26-40F8-A89A-91C8C1C88C0E}" srcId="{81779057-E136-4748-91BC-870359367936}" destId="{78F39D24-8FC1-4A4B-A018-8705EE9F8C80}" srcOrd="0" destOrd="0" parTransId="{65933169-B0A9-4DD9-9C00-E00D8BE100A7}" sibTransId="{755974A9-2D37-41FE-B828-E5B1B00A83E0}"/>
    <dgm:cxn modelId="{ED203C07-7363-447C-8892-B671298A4C67}" type="presOf" srcId="{65933169-B0A9-4DD9-9C00-E00D8BE100A7}" destId="{1B13C481-6EC7-4DE5-AF96-F6CC82935D54}" srcOrd="0" destOrd="0" presId="urn:microsoft.com/office/officeart/2005/8/layout/hierarchy3"/>
    <dgm:cxn modelId="{D025DF8E-2E32-4B3E-8109-B40CEC170749}" type="presOf" srcId="{A2F68E4D-2634-43DF-8156-18ABD8E6C74B}" destId="{DA224F7B-7C71-44A5-948C-976D0462BBF1}" srcOrd="0" destOrd="0" presId="urn:microsoft.com/office/officeart/2005/8/layout/hierarchy3"/>
    <dgm:cxn modelId="{926A6A53-A894-4967-B118-D50B235C151F}" type="presParOf" srcId="{7D7B7D26-669F-4126-8369-CC574A193678}" destId="{39EEC669-F434-4AE1-9BD2-039001E3CD65}" srcOrd="0" destOrd="0" presId="urn:microsoft.com/office/officeart/2005/8/layout/hierarchy3"/>
    <dgm:cxn modelId="{3F937C4D-D2F3-4D5D-8E7C-34A957625B05}" type="presParOf" srcId="{39EEC669-F434-4AE1-9BD2-039001E3CD65}" destId="{618F725F-8D3B-420A-BB81-6398310185E2}" srcOrd="0" destOrd="0" presId="urn:microsoft.com/office/officeart/2005/8/layout/hierarchy3"/>
    <dgm:cxn modelId="{D814B592-FD39-46CB-86B2-C2B9D4F90031}" type="presParOf" srcId="{618F725F-8D3B-420A-BB81-6398310185E2}" destId="{DA224F7B-7C71-44A5-948C-976D0462BBF1}" srcOrd="0" destOrd="0" presId="urn:microsoft.com/office/officeart/2005/8/layout/hierarchy3"/>
    <dgm:cxn modelId="{80149A2F-8209-48A8-97D9-75CA8F9CA5CE}" type="presParOf" srcId="{618F725F-8D3B-420A-BB81-6398310185E2}" destId="{9698733C-1D25-4006-A306-EA3538DA9219}" srcOrd="1" destOrd="0" presId="urn:microsoft.com/office/officeart/2005/8/layout/hierarchy3"/>
    <dgm:cxn modelId="{C32134D0-B1FD-49A5-B963-B98728F88A56}" type="presParOf" srcId="{39EEC669-F434-4AE1-9BD2-039001E3CD65}" destId="{DCF7CD19-B6EF-40B9-8CDD-29459F31A557}" srcOrd="1" destOrd="0" presId="urn:microsoft.com/office/officeart/2005/8/layout/hierarchy3"/>
    <dgm:cxn modelId="{322CF9DA-C5C5-4F74-AA1E-D79F8AC47B5F}" type="presParOf" srcId="{DCF7CD19-B6EF-40B9-8CDD-29459F31A557}" destId="{0CAF647F-FBA6-4EA2-BBFA-AC5DABEC6929}" srcOrd="0" destOrd="0" presId="urn:microsoft.com/office/officeart/2005/8/layout/hierarchy3"/>
    <dgm:cxn modelId="{73902A58-265E-40EA-9066-F4D741C2E8B6}" type="presParOf" srcId="{DCF7CD19-B6EF-40B9-8CDD-29459F31A557}" destId="{E1067105-7C88-4A88-904B-84FFD93954C8}" srcOrd="1" destOrd="0" presId="urn:microsoft.com/office/officeart/2005/8/layout/hierarchy3"/>
    <dgm:cxn modelId="{4D36EDC2-713A-4F5A-92D5-F7F55AFD600B}" type="presParOf" srcId="{7D7B7D26-669F-4126-8369-CC574A193678}" destId="{33C9C00D-BB20-498F-9DCC-294A2D3DE731}" srcOrd="1" destOrd="0" presId="urn:microsoft.com/office/officeart/2005/8/layout/hierarchy3"/>
    <dgm:cxn modelId="{469DF1F1-F3B6-4A02-A73E-BE4851D58708}" type="presParOf" srcId="{33C9C00D-BB20-498F-9DCC-294A2D3DE731}" destId="{780F2C61-1F7E-44C0-8BAE-84CEDB71E5F1}" srcOrd="0" destOrd="0" presId="urn:microsoft.com/office/officeart/2005/8/layout/hierarchy3"/>
    <dgm:cxn modelId="{24302CAC-F1E1-4127-A73B-A7538C0F14A9}" type="presParOf" srcId="{780F2C61-1F7E-44C0-8BAE-84CEDB71E5F1}" destId="{BB094219-9287-4DDD-A6CA-05F5D9F03316}" srcOrd="0" destOrd="0" presId="urn:microsoft.com/office/officeart/2005/8/layout/hierarchy3"/>
    <dgm:cxn modelId="{986FF25A-DA78-4144-A147-D7078D93ECB0}" type="presParOf" srcId="{780F2C61-1F7E-44C0-8BAE-84CEDB71E5F1}" destId="{EB90E0BD-1947-4006-BC51-405F721B2FC5}" srcOrd="1" destOrd="0" presId="urn:microsoft.com/office/officeart/2005/8/layout/hierarchy3"/>
    <dgm:cxn modelId="{E53CC5F5-D3FC-41A6-9FC3-9E7895B819CF}" type="presParOf" srcId="{33C9C00D-BB20-498F-9DCC-294A2D3DE731}" destId="{BD67E2D0-9E95-45B0-8830-E84286501755}" srcOrd="1" destOrd="0" presId="urn:microsoft.com/office/officeart/2005/8/layout/hierarchy3"/>
    <dgm:cxn modelId="{7D413D46-AF80-43D5-B1EB-3CD89043AD6E}" type="presParOf" srcId="{BD67E2D0-9E95-45B0-8830-E84286501755}" destId="{1B13C481-6EC7-4DE5-AF96-F6CC82935D54}" srcOrd="0" destOrd="0" presId="urn:microsoft.com/office/officeart/2005/8/layout/hierarchy3"/>
    <dgm:cxn modelId="{35C9095F-D82D-4934-894F-631378700680}" type="presParOf" srcId="{BD67E2D0-9E95-45B0-8830-E84286501755}" destId="{9A57DCC2-EB94-4EA3-951F-6AAACCE89242}" srcOrd="1" destOrd="0" presId="urn:microsoft.com/office/officeart/2005/8/layout/hierarchy3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CB1F5CD-5A69-4AAE-B22C-A93DEDE60E59}" type="doc">
      <dgm:prSet loTypeId="urn:microsoft.com/office/officeart/2005/8/layout/lProcess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9EF248-4248-4B0B-8BAD-187208494E71}">
      <dgm:prSet phldrT="[ข้อความ]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</dgm:spPr>
      <dgm:t>
        <a:bodyPr/>
        <a:lstStyle/>
        <a:p>
          <a:r>
            <a:rPr lang="th-TH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รพ.รัฐ</a:t>
          </a:r>
          <a:endParaRPr lang="en-US" dirty="0"/>
        </a:p>
      </dgm:t>
    </dgm:pt>
    <dgm:pt modelId="{44289B5A-0216-4C98-8FF5-EBE88CE0C623}" type="parTrans" cxnId="{E743DA47-F0BE-4BFD-A8F2-68831EB8A83D}">
      <dgm:prSet/>
      <dgm:spPr/>
      <dgm:t>
        <a:bodyPr/>
        <a:lstStyle/>
        <a:p>
          <a:endParaRPr lang="en-US"/>
        </a:p>
      </dgm:t>
    </dgm:pt>
    <dgm:pt modelId="{7F75D36E-95FE-47FC-B268-FC48595702D6}" type="sibTrans" cxnId="{E743DA47-F0BE-4BFD-A8F2-68831EB8A83D}">
      <dgm:prSet/>
      <dgm:spPr/>
      <dgm:t>
        <a:bodyPr/>
        <a:lstStyle/>
        <a:p>
          <a:endParaRPr lang="en-US"/>
        </a:p>
      </dgm:t>
    </dgm:pt>
    <dgm:pt modelId="{0DCB93B5-5B9C-4A9F-A279-818035CE2941}">
      <dgm:prSet phldrT="[ข้อความ]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</dgm:spPr>
      <dgm:t>
        <a:bodyPr/>
        <a:lstStyle/>
        <a:p>
          <a:r>
            <a:rPr lang="th-TH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รพ.เอกชน</a:t>
          </a:r>
          <a:endParaRPr lang="en-US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14740F4-E7F6-4A48-969F-85D268DDBC53}" type="parTrans" cxnId="{DE349836-C80A-4751-80E4-E01E04B26B6A}">
      <dgm:prSet/>
      <dgm:spPr/>
      <dgm:t>
        <a:bodyPr/>
        <a:lstStyle/>
        <a:p>
          <a:endParaRPr lang="en-US"/>
        </a:p>
      </dgm:t>
    </dgm:pt>
    <dgm:pt modelId="{2F035A35-A15D-4DDD-BD74-D54B600B27D1}" type="sibTrans" cxnId="{DE349836-C80A-4751-80E4-E01E04B26B6A}">
      <dgm:prSet/>
      <dgm:spPr/>
      <dgm:t>
        <a:bodyPr/>
        <a:lstStyle/>
        <a:p>
          <a:endParaRPr lang="en-US"/>
        </a:p>
      </dgm:t>
    </dgm:pt>
    <dgm:pt modelId="{97F8D032-1866-4DEA-9A36-2F195B333BDA}" type="pres">
      <dgm:prSet presAssocID="{2CB1F5CD-5A69-4AAE-B22C-A93DEDE60E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DF3E4-5072-4BC2-A24E-F3CF45B939A3}" type="pres">
      <dgm:prSet presAssocID="{AF9EF248-4248-4B0B-8BAD-187208494E71}" presName="compNode" presStyleCnt="0"/>
      <dgm:spPr/>
      <dgm:t>
        <a:bodyPr/>
        <a:lstStyle/>
        <a:p>
          <a:endParaRPr lang="en-US"/>
        </a:p>
      </dgm:t>
    </dgm:pt>
    <dgm:pt modelId="{F8DB8FEC-8874-4400-9BE0-62C6FEB5EFFB}" type="pres">
      <dgm:prSet presAssocID="{AF9EF248-4248-4B0B-8BAD-187208494E71}" presName="aNode" presStyleLbl="bgShp" presStyleIdx="0" presStyleCnt="2" custLinFactNeighborX="3387"/>
      <dgm:spPr/>
      <dgm:t>
        <a:bodyPr/>
        <a:lstStyle/>
        <a:p>
          <a:endParaRPr lang="en-US"/>
        </a:p>
      </dgm:t>
    </dgm:pt>
    <dgm:pt modelId="{B6AEEC01-7C39-4D7A-BBEE-E695EAC7A805}" type="pres">
      <dgm:prSet presAssocID="{AF9EF248-4248-4B0B-8BAD-187208494E71}" presName="textNode" presStyleLbl="bgShp" presStyleIdx="0" presStyleCnt="2"/>
      <dgm:spPr/>
      <dgm:t>
        <a:bodyPr/>
        <a:lstStyle/>
        <a:p>
          <a:endParaRPr lang="en-US"/>
        </a:p>
      </dgm:t>
    </dgm:pt>
    <dgm:pt modelId="{B09DC327-71BC-41E7-A914-B6D9212F6FE9}" type="pres">
      <dgm:prSet presAssocID="{AF9EF248-4248-4B0B-8BAD-187208494E71}" presName="compChildNode" presStyleCnt="0"/>
      <dgm:spPr/>
      <dgm:t>
        <a:bodyPr/>
        <a:lstStyle/>
        <a:p>
          <a:endParaRPr lang="en-US"/>
        </a:p>
      </dgm:t>
    </dgm:pt>
    <dgm:pt modelId="{F3C4D497-7E10-4820-865E-B86798CACB88}" type="pres">
      <dgm:prSet presAssocID="{AF9EF248-4248-4B0B-8BAD-187208494E71}" presName="theInnerList" presStyleCnt="0"/>
      <dgm:spPr/>
      <dgm:t>
        <a:bodyPr/>
        <a:lstStyle/>
        <a:p>
          <a:endParaRPr lang="en-US"/>
        </a:p>
      </dgm:t>
    </dgm:pt>
    <dgm:pt modelId="{07DC1265-1086-4F32-B7C5-74D7BE892253}" type="pres">
      <dgm:prSet presAssocID="{AF9EF248-4248-4B0B-8BAD-187208494E71}" presName="aSpace" presStyleCnt="0"/>
      <dgm:spPr/>
      <dgm:t>
        <a:bodyPr/>
        <a:lstStyle/>
        <a:p>
          <a:endParaRPr lang="en-US"/>
        </a:p>
      </dgm:t>
    </dgm:pt>
    <dgm:pt modelId="{36AF464B-D417-4350-AB13-AA2E49180EE7}" type="pres">
      <dgm:prSet presAssocID="{0DCB93B5-5B9C-4A9F-A279-818035CE2941}" presName="compNode" presStyleCnt="0"/>
      <dgm:spPr/>
      <dgm:t>
        <a:bodyPr/>
        <a:lstStyle/>
        <a:p>
          <a:endParaRPr lang="en-US"/>
        </a:p>
      </dgm:t>
    </dgm:pt>
    <dgm:pt modelId="{14406DC9-E95F-4499-98CB-0D9C755541D6}" type="pres">
      <dgm:prSet presAssocID="{0DCB93B5-5B9C-4A9F-A279-818035CE2941}" presName="aNode" presStyleLbl="bgShp" presStyleIdx="1" presStyleCnt="2"/>
      <dgm:spPr/>
      <dgm:t>
        <a:bodyPr/>
        <a:lstStyle/>
        <a:p>
          <a:endParaRPr lang="en-US"/>
        </a:p>
      </dgm:t>
    </dgm:pt>
    <dgm:pt modelId="{E6517F37-9C2B-43F8-A042-2F93D4367370}" type="pres">
      <dgm:prSet presAssocID="{0DCB93B5-5B9C-4A9F-A279-818035CE2941}" presName="textNode" presStyleLbl="bgShp" presStyleIdx="1" presStyleCnt="2"/>
      <dgm:spPr/>
      <dgm:t>
        <a:bodyPr/>
        <a:lstStyle/>
        <a:p>
          <a:endParaRPr lang="en-US"/>
        </a:p>
      </dgm:t>
    </dgm:pt>
    <dgm:pt modelId="{EF1F9D3F-860A-4AAA-BBB0-BBC3079B324B}" type="pres">
      <dgm:prSet presAssocID="{0DCB93B5-5B9C-4A9F-A279-818035CE2941}" presName="compChildNode" presStyleCnt="0"/>
      <dgm:spPr/>
      <dgm:t>
        <a:bodyPr/>
        <a:lstStyle/>
        <a:p>
          <a:endParaRPr lang="en-US"/>
        </a:p>
      </dgm:t>
    </dgm:pt>
    <dgm:pt modelId="{8E6A9834-4A73-4ADB-94CF-4E679B00C229}" type="pres">
      <dgm:prSet presAssocID="{0DCB93B5-5B9C-4A9F-A279-818035CE2941}" presName="theInnerList" presStyleCnt="0"/>
      <dgm:spPr/>
      <dgm:t>
        <a:bodyPr/>
        <a:lstStyle/>
        <a:p>
          <a:endParaRPr lang="en-US"/>
        </a:p>
      </dgm:t>
    </dgm:pt>
  </dgm:ptLst>
  <dgm:cxnLst>
    <dgm:cxn modelId="{DE349836-C80A-4751-80E4-E01E04B26B6A}" srcId="{2CB1F5CD-5A69-4AAE-B22C-A93DEDE60E59}" destId="{0DCB93B5-5B9C-4A9F-A279-818035CE2941}" srcOrd="1" destOrd="0" parTransId="{514740F4-E7F6-4A48-969F-85D268DDBC53}" sibTransId="{2F035A35-A15D-4DDD-BD74-D54B600B27D1}"/>
    <dgm:cxn modelId="{797FA55A-1485-4744-82B8-FB4CDBB38D6B}" type="presOf" srcId="{AF9EF248-4248-4B0B-8BAD-187208494E71}" destId="{B6AEEC01-7C39-4D7A-BBEE-E695EAC7A805}" srcOrd="1" destOrd="0" presId="urn:microsoft.com/office/officeart/2005/8/layout/lProcess2"/>
    <dgm:cxn modelId="{C3875C23-A222-4788-A474-6F7E30114D73}" type="presOf" srcId="{AF9EF248-4248-4B0B-8BAD-187208494E71}" destId="{F8DB8FEC-8874-4400-9BE0-62C6FEB5EFFB}" srcOrd="0" destOrd="0" presId="urn:microsoft.com/office/officeart/2005/8/layout/lProcess2"/>
    <dgm:cxn modelId="{9C1ADE8D-723C-4EDD-B5C7-857F92933DB4}" type="presOf" srcId="{0DCB93B5-5B9C-4A9F-A279-818035CE2941}" destId="{14406DC9-E95F-4499-98CB-0D9C755541D6}" srcOrd="0" destOrd="0" presId="urn:microsoft.com/office/officeart/2005/8/layout/lProcess2"/>
    <dgm:cxn modelId="{B4ABB1F0-C0D7-42EA-8768-4C42D062C76E}" type="presOf" srcId="{0DCB93B5-5B9C-4A9F-A279-818035CE2941}" destId="{E6517F37-9C2B-43F8-A042-2F93D4367370}" srcOrd="1" destOrd="0" presId="urn:microsoft.com/office/officeart/2005/8/layout/lProcess2"/>
    <dgm:cxn modelId="{2C9CDA6E-FB18-4609-882D-277A0C575F3B}" type="presOf" srcId="{2CB1F5CD-5A69-4AAE-B22C-A93DEDE60E59}" destId="{97F8D032-1866-4DEA-9A36-2F195B333BDA}" srcOrd="0" destOrd="0" presId="urn:microsoft.com/office/officeart/2005/8/layout/lProcess2"/>
    <dgm:cxn modelId="{E743DA47-F0BE-4BFD-A8F2-68831EB8A83D}" srcId="{2CB1F5CD-5A69-4AAE-B22C-A93DEDE60E59}" destId="{AF9EF248-4248-4B0B-8BAD-187208494E71}" srcOrd="0" destOrd="0" parTransId="{44289B5A-0216-4C98-8FF5-EBE88CE0C623}" sibTransId="{7F75D36E-95FE-47FC-B268-FC48595702D6}"/>
    <dgm:cxn modelId="{E5B0F63F-4813-4240-8A0C-B407C2B14649}" type="presParOf" srcId="{97F8D032-1866-4DEA-9A36-2F195B333BDA}" destId="{D1EDF3E4-5072-4BC2-A24E-F3CF45B939A3}" srcOrd="0" destOrd="0" presId="urn:microsoft.com/office/officeart/2005/8/layout/lProcess2"/>
    <dgm:cxn modelId="{F9BD112F-1232-4EBB-95DF-9B9C9239FB18}" type="presParOf" srcId="{D1EDF3E4-5072-4BC2-A24E-F3CF45B939A3}" destId="{F8DB8FEC-8874-4400-9BE0-62C6FEB5EFFB}" srcOrd="0" destOrd="0" presId="urn:microsoft.com/office/officeart/2005/8/layout/lProcess2"/>
    <dgm:cxn modelId="{BC72B700-BD79-42BC-8EE6-81553C5A7CAC}" type="presParOf" srcId="{D1EDF3E4-5072-4BC2-A24E-F3CF45B939A3}" destId="{B6AEEC01-7C39-4D7A-BBEE-E695EAC7A805}" srcOrd="1" destOrd="0" presId="urn:microsoft.com/office/officeart/2005/8/layout/lProcess2"/>
    <dgm:cxn modelId="{2C94F43C-4183-4CDF-B978-A4FE2763F942}" type="presParOf" srcId="{D1EDF3E4-5072-4BC2-A24E-F3CF45B939A3}" destId="{B09DC327-71BC-41E7-A914-B6D9212F6FE9}" srcOrd="2" destOrd="0" presId="urn:microsoft.com/office/officeart/2005/8/layout/lProcess2"/>
    <dgm:cxn modelId="{76091705-2772-433F-9522-0CC9D16F3157}" type="presParOf" srcId="{B09DC327-71BC-41E7-A914-B6D9212F6FE9}" destId="{F3C4D497-7E10-4820-865E-B86798CACB88}" srcOrd="0" destOrd="0" presId="urn:microsoft.com/office/officeart/2005/8/layout/lProcess2"/>
    <dgm:cxn modelId="{25258AE9-0630-4BB2-BC9C-6DACF93AA66D}" type="presParOf" srcId="{97F8D032-1866-4DEA-9A36-2F195B333BDA}" destId="{07DC1265-1086-4F32-B7C5-74D7BE892253}" srcOrd="1" destOrd="0" presId="urn:microsoft.com/office/officeart/2005/8/layout/lProcess2"/>
    <dgm:cxn modelId="{6FFAE576-2B84-474F-B5C6-FDCACDBEE5D3}" type="presParOf" srcId="{97F8D032-1866-4DEA-9A36-2F195B333BDA}" destId="{36AF464B-D417-4350-AB13-AA2E49180EE7}" srcOrd="2" destOrd="0" presId="urn:microsoft.com/office/officeart/2005/8/layout/lProcess2"/>
    <dgm:cxn modelId="{AEDD8A9D-57AD-4C23-8737-81E0F417AB2D}" type="presParOf" srcId="{36AF464B-D417-4350-AB13-AA2E49180EE7}" destId="{14406DC9-E95F-4499-98CB-0D9C755541D6}" srcOrd="0" destOrd="0" presId="urn:microsoft.com/office/officeart/2005/8/layout/lProcess2"/>
    <dgm:cxn modelId="{5C4933BC-0B16-47B0-BC5A-BD8042A9602F}" type="presParOf" srcId="{36AF464B-D417-4350-AB13-AA2E49180EE7}" destId="{E6517F37-9C2B-43F8-A042-2F93D4367370}" srcOrd="1" destOrd="0" presId="urn:microsoft.com/office/officeart/2005/8/layout/lProcess2"/>
    <dgm:cxn modelId="{B5627DCE-37FF-42A4-85D5-81618FAE626F}" type="presParOf" srcId="{36AF464B-D417-4350-AB13-AA2E49180EE7}" destId="{EF1F9D3F-860A-4AAA-BBB0-BBC3079B324B}" srcOrd="2" destOrd="0" presId="urn:microsoft.com/office/officeart/2005/8/layout/lProcess2"/>
    <dgm:cxn modelId="{C842686B-62DF-4037-8D34-2E05A4CDA07B}" type="presParOf" srcId="{EF1F9D3F-860A-4AAA-BBB0-BBC3079B324B}" destId="{8E6A9834-4A73-4ADB-94CF-4E679B00C229}" srcOrd="0" destOrd="0" presId="urn:microsoft.com/office/officeart/2005/8/layout/lProcess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1D9E650-1F3D-426D-9BBF-080ECA3AF41E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5B777C-936F-46CC-854F-331BDEA4423E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ผู้ป่วยนอก</a:t>
          </a:r>
          <a:endParaRPr lang="en-US" b="1" dirty="0">
            <a:solidFill>
              <a:schemeClr val="tx1"/>
            </a:solidFill>
          </a:endParaRPr>
        </a:p>
      </dgm:t>
    </dgm:pt>
    <dgm:pt modelId="{E7F0CE08-44B3-4018-A9FE-D83BD1B6F5E7}" type="par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D3E818-0C2B-40CF-9F8B-D7E5566F1905}" type="sib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6DA1CE-01D0-4950-BCA3-B5A2597DE29D}">
      <dgm:prSet phldrT="[ข้อความ]" custT="1"/>
      <dgm:spPr/>
      <dgm:t>
        <a:bodyPr/>
        <a:lstStyle/>
        <a:p>
          <a:r>
            <a:rPr lang="th-TH" sz="2800" b="1" smtClean="0">
              <a:solidFill>
                <a:schemeClr val="tx1"/>
              </a:solidFill>
              <a:effectLst/>
            </a:rPr>
            <a:t>จ่ายตรง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2BC1DCC9-ED93-42C4-BA1F-23CB445EA2A1}" type="par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348653-6B69-42A4-9AAB-73999C5A02C5}" type="sib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22D628-4343-438B-ACA0-D77B346FD1D0}">
      <dgm:prSet phldrT="[ข้อความ]" custT="1"/>
      <dgm:spPr/>
      <dgm:t>
        <a:bodyPr/>
        <a:lstStyle/>
        <a:p>
          <a:r>
            <a:rPr lang="th-TH" sz="2800" b="1" smtClean="0">
              <a:solidFill>
                <a:schemeClr val="tx1"/>
              </a:solidFill>
              <a:effectLst/>
            </a:rPr>
            <a:t>ใบเสร็จ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94BFA340-2678-4605-8826-FD6C48310CEC}" type="parTrans" cxnId="{E7D5BD1F-0F5A-44A6-B3A0-6598A60E97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FDFC3-757A-465F-A751-E3CE4E487C1B}" type="sibTrans" cxnId="{E7D5BD1F-0F5A-44A6-B3A0-6598A60E97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7C3FA1-5EA4-4F00-BADF-5FF961F7AEB1}" type="pres">
      <dgm:prSet presAssocID="{B1D9E650-1F3D-426D-9BBF-080ECA3AF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C6372-FA6C-4921-B95F-9EC7101DB99C}" type="pres">
      <dgm:prSet presAssocID="{145B777C-936F-46CC-854F-331BDEA4423E}" presName="linNode" presStyleCnt="0"/>
      <dgm:spPr/>
    </dgm:pt>
    <dgm:pt modelId="{3FEC0FC2-16DC-4F62-861F-E890FA15B4CC}" type="pres">
      <dgm:prSet presAssocID="{145B777C-936F-46CC-854F-331BDEA4423E}" presName="parentText" presStyleLbl="node1" presStyleIdx="0" presStyleCnt="1" custLinFactNeighborX="-284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10A8-B966-4586-9F37-30767D7A0A3C}" type="pres">
      <dgm:prSet presAssocID="{145B777C-936F-46CC-854F-331BDEA4423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478D9-C489-40C8-AE51-A12AC5383795}" srcId="{B1D9E650-1F3D-426D-9BBF-080ECA3AF41E}" destId="{145B777C-936F-46CC-854F-331BDEA4423E}" srcOrd="0" destOrd="0" parTransId="{E7F0CE08-44B3-4018-A9FE-D83BD1B6F5E7}" sibTransId="{2AD3E818-0C2B-40CF-9F8B-D7E5566F1905}"/>
    <dgm:cxn modelId="{FDE8BD40-8321-4C7D-8A2B-87B0AB947D08}" type="presOf" srcId="{145B777C-936F-46CC-854F-331BDEA4423E}" destId="{3FEC0FC2-16DC-4F62-861F-E890FA15B4CC}" srcOrd="0" destOrd="0" presId="urn:microsoft.com/office/officeart/2005/8/layout/vList5"/>
    <dgm:cxn modelId="{E7D5BD1F-0F5A-44A6-B3A0-6598A60E9747}" srcId="{145B777C-936F-46CC-854F-331BDEA4423E}" destId="{C222D628-4343-438B-ACA0-D77B346FD1D0}" srcOrd="1" destOrd="0" parTransId="{94BFA340-2678-4605-8826-FD6C48310CEC}" sibTransId="{9C0FDFC3-757A-465F-A751-E3CE4E487C1B}"/>
    <dgm:cxn modelId="{0D5CA725-1711-469E-BD17-4A374695E7FB}" type="presOf" srcId="{B1D9E650-1F3D-426D-9BBF-080ECA3AF41E}" destId="{EF7C3FA1-5EA4-4F00-BADF-5FF961F7AEB1}" srcOrd="0" destOrd="0" presId="urn:microsoft.com/office/officeart/2005/8/layout/vList5"/>
    <dgm:cxn modelId="{D34CBAFE-1B28-4067-98A0-79DED40D29F7}" srcId="{145B777C-936F-46CC-854F-331BDEA4423E}" destId="{D06DA1CE-01D0-4950-BCA3-B5A2597DE29D}" srcOrd="0" destOrd="0" parTransId="{2BC1DCC9-ED93-42C4-BA1F-23CB445EA2A1}" sibTransId="{0B348653-6B69-42A4-9AAB-73999C5A02C5}"/>
    <dgm:cxn modelId="{3A29D1A9-D20C-4F53-98C4-EFC3A3A20481}" type="presOf" srcId="{C222D628-4343-438B-ACA0-D77B346FD1D0}" destId="{D67C10A8-B966-4586-9F37-30767D7A0A3C}" srcOrd="0" destOrd="1" presId="urn:microsoft.com/office/officeart/2005/8/layout/vList5"/>
    <dgm:cxn modelId="{9CE369D3-B841-4501-B6F1-3CF59762FEDF}" type="presOf" srcId="{D06DA1CE-01D0-4950-BCA3-B5A2597DE29D}" destId="{D67C10A8-B966-4586-9F37-30767D7A0A3C}" srcOrd="0" destOrd="0" presId="urn:microsoft.com/office/officeart/2005/8/layout/vList5"/>
    <dgm:cxn modelId="{FB4454B7-C282-4D44-9FFE-81BBE6C19E95}" type="presParOf" srcId="{EF7C3FA1-5EA4-4F00-BADF-5FF961F7AEB1}" destId="{EB1C6372-FA6C-4921-B95F-9EC7101DB99C}" srcOrd="0" destOrd="0" presId="urn:microsoft.com/office/officeart/2005/8/layout/vList5"/>
    <dgm:cxn modelId="{FA102FC3-BDE9-448D-830F-0E953451290E}" type="presParOf" srcId="{EB1C6372-FA6C-4921-B95F-9EC7101DB99C}" destId="{3FEC0FC2-16DC-4F62-861F-E890FA15B4CC}" srcOrd="0" destOrd="0" presId="urn:microsoft.com/office/officeart/2005/8/layout/vList5"/>
    <dgm:cxn modelId="{088F4B08-0C8A-47E5-9C56-A36EED545A92}" type="presParOf" srcId="{EB1C6372-FA6C-4921-B95F-9EC7101DB99C}" destId="{D67C10A8-B966-4586-9F37-30767D7A0A3C}" srcOrd="1" destOrd="0" presId="urn:microsoft.com/office/officeart/2005/8/layout/vList5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1D9E650-1F3D-426D-9BBF-080ECA3AF41E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5B777C-936F-46CC-854F-331BDEA4423E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ผู้ป่วยใน</a:t>
          </a:r>
          <a:endParaRPr lang="en-US" b="1" dirty="0">
            <a:solidFill>
              <a:schemeClr val="tx1"/>
            </a:solidFill>
          </a:endParaRPr>
        </a:p>
      </dgm:t>
    </dgm:pt>
    <dgm:pt modelId="{E7F0CE08-44B3-4018-A9FE-D83BD1B6F5E7}" type="par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D3E818-0C2B-40CF-9F8B-D7E5566F1905}" type="sib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6DA1CE-01D0-4950-BCA3-B5A2597DE29D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/>
            </a:rPr>
            <a:t>จ่ายตรง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2BC1DCC9-ED93-42C4-BA1F-23CB445EA2A1}" type="par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348653-6B69-42A4-9AAB-73999C5A02C5}" type="sib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BAC229-0157-44BA-B334-DE1EADC29742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/>
            </a:rPr>
            <a:t>หนังสือส่งตัว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ED27174D-A6F9-465C-9532-0FF7F738F266}" type="parTrans" cxnId="{6DB89079-3827-4C6E-90DB-7A368CC318A0}">
      <dgm:prSet/>
      <dgm:spPr/>
      <dgm:t>
        <a:bodyPr/>
        <a:lstStyle/>
        <a:p>
          <a:endParaRPr lang="en-US"/>
        </a:p>
      </dgm:t>
    </dgm:pt>
    <dgm:pt modelId="{B818BC13-D93E-4EA3-A1C3-FED2097A383B}" type="sibTrans" cxnId="{6DB89079-3827-4C6E-90DB-7A368CC318A0}">
      <dgm:prSet/>
      <dgm:spPr/>
      <dgm:t>
        <a:bodyPr/>
        <a:lstStyle/>
        <a:p>
          <a:endParaRPr lang="en-US"/>
        </a:p>
      </dgm:t>
    </dgm:pt>
    <dgm:pt modelId="{EF7C3FA1-5EA4-4F00-BADF-5FF961F7AEB1}" type="pres">
      <dgm:prSet presAssocID="{B1D9E650-1F3D-426D-9BBF-080ECA3AF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C6372-FA6C-4921-B95F-9EC7101DB99C}" type="pres">
      <dgm:prSet presAssocID="{145B777C-936F-46CC-854F-331BDEA4423E}" presName="linNode" presStyleCnt="0"/>
      <dgm:spPr/>
    </dgm:pt>
    <dgm:pt modelId="{3FEC0FC2-16DC-4F62-861F-E890FA15B4CC}" type="pres">
      <dgm:prSet presAssocID="{145B777C-936F-46CC-854F-331BDEA4423E}" presName="parentText" presStyleLbl="node1" presStyleIdx="0" presStyleCnt="1" custLinFactNeighborX="568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10A8-B966-4586-9F37-30767D7A0A3C}" type="pres">
      <dgm:prSet presAssocID="{145B777C-936F-46CC-854F-331BDEA4423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B89079-3827-4C6E-90DB-7A368CC318A0}" srcId="{145B777C-936F-46CC-854F-331BDEA4423E}" destId="{FDBAC229-0157-44BA-B334-DE1EADC29742}" srcOrd="1" destOrd="0" parTransId="{ED27174D-A6F9-465C-9532-0FF7F738F266}" sibTransId="{B818BC13-D93E-4EA3-A1C3-FED2097A383B}"/>
    <dgm:cxn modelId="{CA1478D9-C489-40C8-AE51-A12AC5383795}" srcId="{B1D9E650-1F3D-426D-9BBF-080ECA3AF41E}" destId="{145B777C-936F-46CC-854F-331BDEA4423E}" srcOrd="0" destOrd="0" parTransId="{E7F0CE08-44B3-4018-A9FE-D83BD1B6F5E7}" sibTransId="{2AD3E818-0C2B-40CF-9F8B-D7E5566F1905}"/>
    <dgm:cxn modelId="{EEBF4152-6535-4B5B-97C1-CEB8B4131303}" type="presOf" srcId="{145B777C-936F-46CC-854F-331BDEA4423E}" destId="{3FEC0FC2-16DC-4F62-861F-E890FA15B4CC}" srcOrd="0" destOrd="0" presId="urn:microsoft.com/office/officeart/2005/8/layout/vList5"/>
    <dgm:cxn modelId="{0ACB55FB-2C38-44A7-8043-57DB634AC564}" type="presOf" srcId="{D06DA1CE-01D0-4950-BCA3-B5A2597DE29D}" destId="{D67C10A8-B966-4586-9F37-30767D7A0A3C}" srcOrd="0" destOrd="0" presId="urn:microsoft.com/office/officeart/2005/8/layout/vList5"/>
    <dgm:cxn modelId="{CDA426B4-6DE5-4618-9F2E-F2A6EE94A67A}" type="presOf" srcId="{B1D9E650-1F3D-426D-9BBF-080ECA3AF41E}" destId="{EF7C3FA1-5EA4-4F00-BADF-5FF961F7AEB1}" srcOrd="0" destOrd="0" presId="urn:microsoft.com/office/officeart/2005/8/layout/vList5"/>
    <dgm:cxn modelId="{D34CBAFE-1B28-4067-98A0-79DED40D29F7}" srcId="{145B777C-936F-46CC-854F-331BDEA4423E}" destId="{D06DA1CE-01D0-4950-BCA3-B5A2597DE29D}" srcOrd="0" destOrd="0" parTransId="{2BC1DCC9-ED93-42C4-BA1F-23CB445EA2A1}" sibTransId="{0B348653-6B69-42A4-9AAB-73999C5A02C5}"/>
    <dgm:cxn modelId="{E7045D72-3505-4DA8-83AF-5FFB8F6D67A3}" type="presOf" srcId="{FDBAC229-0157-44BA-B334-DE1EADC29742}" destId="{D67C10A8-B966-4586-9F37-30767D7A0A3C}" srcOrd="0" destOrd="1" presId="urn:microsoft.com/office/officeart/2005/8/layout/vList5"/>
    <dgm:cxn modelId="{7863F450-BAAD-4D7F-BF9F-4201850C8B3D}" type="presParOf" srcId="{EF7C3FA1-5EA4-4F00-BADF-5FF961F7AEB1}" destId="{EB1C6372-FA6C-4921-B95F-9EC7101DB99C}" srcOrd="0" destOrd="0" presId="urn:microsoft.com/office/officeart/2005/8/layout/vList5"/>
    <dgm:cxn modelId="{F964EB29-A6D0-4C19-B529-48E63AFD37A8}" type="presParOf" srcId="{EB1C6372-FA6C-4921-B95F-9EC7101DB99C}" destId="{3FEC0FC2-16DC-4F62-861F-E890FA15B4CC}" srcOrd="0" destOrd="0" presId="urn:microsoft.com/office/officeart/2005/8/layout/vList5"/>
    <dgm:cxn modelId="{BDA73885-8153-4422-A383-2AFC5699F695}" type="presParOf" srcId="{EB1C6372-FA6C-4921-B95F-9EC7101DB99C}" destId="{D67C10A8-B966-4586-9F37-30767D7A0A3C}" srcOrd="1" destOrd="0" presId="urn:microsoft.com/office/officeart/2005/8/layout/vList5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1D9E650-1F3D-426D-9BBF-080ECA3AF41E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5B777C-936F-46CC-854F-331BDEA4423E}">
      <dgm:prSet phldrT="[ข้อความ]"/>
      <dgm:spPr/>
      <dgm:t>
        <a:bodyPr/>
        <a:lstStyle/>
        <a:p>
          <a:r>
            <a:rPr lang="th-TH" b="1" smtClean="0">
              <a:solidFill>
                <a:schemeClr val="tx1"/>
              </a:solidFill>
            </a:rPr>
            <a:t>ผู้ป่วยนอก</a:t>
          </a:r>
          <a:endParaRPr lang="en-US" b="1" dirty="0">
            <a:solidFill>
              <a:schemeClr val="tx1"/>
            </a:solidFill>
          </a:endParaRPr>
        </a:p>
      </dgm:t>
    </dgm:pt>
    <dgm:pt modelId="{E7F0CE08-44B3-4018-A9FE-D83BD1B6F5E7}" type="par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D3E818-0C2B-40CF-9F8B-D7E5566F1905}" type="sibTrans" cxnId="{CA1478D9-C489-40C8-AE51-A12AC53837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6DA1CE-01D0-4950-BCA3-B5A2597DE29D}">
      <dgm:prSet phldrT="[ข้อความ]" custT="1"/>
      <dgm:spPr/>
      <dgm:t>
        <a:bodyPr/>
        <a:lstStyle/>
        <a:p>
          <a:r>
            <a:rPr lang="th-TH" sz="2400" b="1" smtClean="0">
              <a:effectLst/>
            </a:rPr>
            <a:t>จ่ายตรง (เฉพาะล้างไต และฉายรังสี)</a:t>
          </a:r>
          <a:endParaRPr lang="en-US" sz="2400" b="1" dirty="0">
            <a:effectLst/>
          </a:endParaRPr>
        </a:p>
      </dgm:t>
    </dgm:pt>
    <dgm:pt modelId="{2BC1DCC9-ED93-42C4-BA1F-23CB445EA2A1}" type="par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348653-6B69-42A4-9AAB-73999C5A02C5}" type="sibTrans" cxnId="{D34CBAFE-1B28-4067-98A0-79DED40D29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7C3FA1-5EA4-4F00-BADF-5FF961F7AEB1}" type="pres">
      <dgm:prSet presAssocID="{B1D9E650-1F3D-426D-9BBF-080ECA3AF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C6372-FA6C-4921-B95F-9EC7101DB99C}" type="pres">
      <dgm:prSet presAssocID="{145B777C-936F-46CC-854F-331BDEA4423E}" presName="linNode" presStyleCnt="0"/>
      <dgm:spPr/>
    </dgm:pt>
    <dgm:pt modelId="{3FEC0FC2-16DC-4F62-861F-E890FA15B4CC}" type="pres">
      <dgm:prSet presAssocID="{145B777C-936F-46CC-854F-331BDEA4423E}" presName="parentText" presStyleLbl="node1" presStyleIdx="0" presStyleCnt="1" custLinFactNeighborX="-284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10A8-B966-4586-9F37-30767D7A0A3C}" type="pres">
      <dgm:prSet presAssocID="{145B777C-936F-46CC-854F-331BDEA4423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478D9-C489-40C8-AE51-A12AC5383795}" srcId="{B1D9E650-1F3D-426D-9BBF-080ECA3AF41E}" destId="{145B777C-936F-46CC-854F-331BDEA4423E}" srcOrd="0" destOrd="0" parTransId="{E7F0CE08-44B3-4018-A9FE-D83BD1B6F5E7}" sibTransId="{2AD3E818-0C2B-40CF-9F8B-D7E5566F1905}"/>
    <dgm:cxn modelId="{BCC5FBAC-ACA4-4A77-ADB1-7DE342AA1E67}" type="presOf" srcId="{D06DA1CE-01D0-4950-BCA3-B5A2597DE29D}" destId="{D67C10A8-B966-4586-9F37-30767D7A0A3C}" srcOrd="0" destOrd="0" presId="urn:microsoft.com/office/officeart/2005/8/layout/vList5"/>
    <dgm:cxn modelId="{D34CBAFE-1B28-4067-98A0-79DED40D29F7}" srcId="{145B777C-936F-46CC-854F-331BDEA4423E}" destId="{D06DA1CE-01D0-4950-BCA3-B5A2597DE29D}" srcOrd="0" destOrd="0" parTransId="{2BC1DCC9-ED93-42C4-BA1F-23CB445EA2A1}" sibTransId="{0B348653-6B69-42A4-9AAB-73999C5A02C5}"/>
    <dgm:cxn modelId="{F278FE7B-A5E9-4F74-8517-42CFE64CCAD8}" type="presOf" srcId="{145B777C-936F-46CC-854F-331BDEA4423E}" destId="{3FEC0FC2-16DC-4F62-861F-E890FA15B4CC}" srcOrd="0" destOrd="0" presId="urn:microsoft.com/office/officeart/2005/8/layout/vList5"/>
    <dgm:cxn modelId="{5D2F6FC1-684A-422E-8059-9C16ABB1C629}" type="presOf" srcId="{B1D9E650-1F3D-426D-9BBF-080ECA3AF41E}" destId="{EF7C3FA1-5EA4-4F00-BADF-5FF961F7AEB1}" srcOrd="0" destOrd="0" presId="urn:microsoft.com/office/officeart/2005/8/layout/vList5"/>
    <dgm:cxn modelId="{9F1FF58E-739B-4FBA-B95D-3342682C6552}" type="presParOf" srcId="{EF7C3FA1-5EA4-4F00-BADF-5FF961F7AEB1}" destId="{EB1C6372-FA6C-4921-B95F-9EC7101DB99C}" srcOrd="0" destOrd="0" presId="urn:microsoft.com/office/officeart/2005/8/layout/vList5"/>
    <dgm:cxn modelId="{7BD01E4C-FBE8-4DC8-9A17-7DCD22969B6D}" type="presParOf" srcId="{EB1C6372-FA6C-4921-B95F-9EC7101DB99C}" destId="{3FEC0FC2-16DC-4F62-861F-E890FA15B4CC}" srcOrd="0" destOrd="0" presId="urn:microsoft.com/office/officeart/2005/8/layout/vList5"/>
    <dgm:cxn modelId="{7121EE48-5310-4C1B-BB96-E4D8ED0132C6}" type="presParOf" srcId="{EB1C6372-FA6C-4921-B95F-9EC7101DB99C}" destId="{D67C10A8-B966-4586-9F37-30767D7A0A3C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B24D59-1B70-4F6E-B3FD-7DA6CC7EFD3D}" type="doc">
      <dgm:prSet loTypeId="urn:microsoft.com/office/officeart/2005/8/layout/process4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C3B23B-1085-4100-BB6E-5B22263ECB44}">
      <dgm:prSet phldrT="[ข้อความ]" custT="1"/>
      <dgm:spPr/>
      <dgm:t>
        <a:bodyPr/>
        <a:lstStyle/>
        <a:p>
          <a:r>
            <a:rPr lang="th-TH" sz="32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พระราชบัญญัติ</a:t>
          </a:r>
          <a:endParaRPr lang="en-US" sz="3200" b="1" i="1" u="sng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278EA1-7323-4A27-AFF4-538A3B6BBED8}" type="parTrans" cxnId="{7F12EC14-C1CA-4232-AB0E-CAAAD410F9BA}">
      <dgm:prSet/>
      <dgm:spPr/>
      <dgm:t>
        <a:bodyPr/>
        <a:lstStyle/>
        <a:p>
          <a:endParaRPr lang="en-US"/>
        </a:p>
      </dgm:t>
    </dgm:pt>
    <dgm:pt modelId="{D4859A6E-6E97-42B8-89CB-95EBA885992E}" type="sibTrans" cxnId="{7F12EC14-C1CA-4232-AB0E-CAAAD410F9BA}">
      <dgm:prSet/>
      <dgm:spPr/>
      <dgm:t>
        <a:bodyPr/>
        <a:lstStyle/>
        <a:p>
          <a:endParaRPr lang="en-US"/>
        </a:p>
      </dgm:t>
    </dgm:pt>
    <dgm:pt modelId="{6E6AA2A7-FD5A-430D-B5FD-04C1BD1BE2F8}">
      <dgm:prSet phldrT="[ข้อความ]" custT="1"/>
      <dgm:spPr/>
      <dgm:t>
        <a:bodyPr/>
        <a:lstStyle/>
        <a:p>
          <a:r>
            <a:rPr lang="th-TH" sz="2400" b="1" i="1" dirty="0" smtClean="0">
              <a:latin typeface="Angsana New" pitchFamily="18" charset="-34"/>
            </a:rPr>
            <a:t>การกำหนดหลักเกณฑ์เกี่ยวกับการจ่ายเงินบางประเภทตามงบประมาณรายจ่าย พ.ศ. 2518</a:t>
          </a:r>
          <a:endParaRPr lang="en-US" sz="2400" dirty="0"/>
        </a:p>
      </dgm:t>
    </dgm:pt>
    <dgm:pt modelId="{70C81C32-8006-4AB1-9424-FD905BA7960F}" type="parTrans" cxnId="{716A5448-0132-442A-ACB9-5277D4141033}">
      <dgm:prSet/>
      <dgm:spPr/>
      <dgm:t>
        <a:bodyPr/>
        <a:lstStyle/>
        <a:p>
          <a:endParaRPr lang="en-US"/>
        </a:p>
      </dgm:t>
    </dgm:pt>
    <dgm:pt modelId="{8E505FA5-8CD2-494F-8F1E-F05B70DB4765}" type="sibTrans" cxnId="{716A5448-0132-442A-ACB9-5277D4141033}">
      <dgm:prSet/>
      <dgm:spPr/>
      <dgm:t>
        <a:bodyPr/>
        <a:lstStyle/>
        <a:p>
          <a:endParaRPr lang="en-US"/>
        </a:p>
      </dgm:t>
    </dgm:pt>
    <dgm:pt modelId="{561B27D7-D596-4925-B683-B4C98225A22B}">
      <dgm:prSet phldrT="[ข้อความ]" custT="1"/>
      <dgm:spPr/>
      <dgm:t>
        <a:bodyPr/>
        <a:lstStyle/>
        <a:p>
          <a:r>
            <a:rPr lang="th-TH" sz="32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พระราชกฤษฎีกา</a:t>
          </a:r>
          <a:endParaRPr lang="en-US" sz="3200" b="1" i="1" u="sng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41EFEC-ADF0-48C9-9896-6EC50F66718F}" type="parTrans" cxnId="{C41B53DC-4D07-41FA-9CE7-5BDAAC912A0D}">
      <dgm:prSet/>
      <dgm:spPr/>
      <dgm:t>
        <a:bodyPr/>
        <a:lstStyle/>
        <a:p>
          <a:endParaRPr lang="en-US"/>
        </a:p>
      </dgm:t>
    </dgm:pt>
    <dgm:pt modelId="{F17043FC-FA3F-49A0-ADD8-1737427CAFD3}" type="sibTrans" cxnId="{C41B53DC-4D07-41FA-9CE7-5BDAAC912A0D}">
      <dgm:prSet/>
      <dgm:spPr/>
      <dgm:t>
        <a:bodyPr/>
        <a:lstStyle/>
        <a:p>
          <a:endParaRPr lang="en-US"/>
        </a:p>
      </dgm:t>
    </dgm:pt>
    <dgm:pt modelId="{4758F846-733B-43CA-9F27-2CCD6072FAA4}">
      <dgm:prSet phldrT="[ข้อความ]" custT="1"/>
      <dgm:spPr/>
      <dgm:t>
        <a:bodyPr/>
        <a:lstStyle/>
        <a:p>
          <a:r>
            <a:rPr lang="th-TH" sz="3200" b="1" i="1" u="none" strike="noStrike" dirty="0" smtClean="0">
              <a:solidFill>
                <a:schemeClr val="tx1"/>
              </a:solidFill>
            </a:rPr>
            <a:t>เงินสวัสดิการเกี่ยวกับการรักษาพยาบาล พ.ศ. 2553</a:t>
          </a:r>
          <a:endParaRPr lang="en-US" sz="3200" b="1" i="1" u="none" strike="noStrike" dirty="0">
            <a:solidFill>
              <a:schemeClr val="tx1"/>
            </a:solidFill>
          </a:endParaRPr>
        </a:p>
      </dgm:t>
    </dgm:pt>
    <dgm:pt modelId="{FE580B80-47B5-4518-85F7-4987BC8A4E36}" type="parTrans" cxnId="{05206536-1620-44F2-A071-EE4ECFF7F679}">
      <dgm:prSet/>
      <dgm:spPr/>
      <dgm:t>
        <a:bodyPr/>
        <a:lstStyle/>
        <a:p>
          <a:endParaRPr lang="en-US"/>
        </a:p>
      </dgm:t>
    </dgm:pt>
    <dgm:pt modelId="{CCB23614-CFEE-47FD-BEA6-3A19BD7899ED}" type="sibTrans" cxnId="{05206536-1620-44F2-A071-EE4ECFF7F679}">
      <dgm:prSet/>
      <dgm:spPr/>
      <dgm:t>
        <a:bodyPr/>
        <a:lstStyle/>
        <a:p>
          <a:endParaRPr lang="en-US"/>
        </a:p>
      </dgm:t>
    </dgm:pt>
    <dgm:pt modelId="{F494EF2D-775D-40B2-A289-CF9883943A05}">
      <dgm:prSet phldrT="[ข้อความ]" custT="1"/>
      <dgm:spPr/>
      <dgm:t>
        <a:bodyPr/>
        <a:lstStyle/>
        <a:p>
          <a:r>
            <a:rPr lang="th-TH" sz="40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หลักเกณฑ์</a:t>
          </a:r>
          <a:endParaRPr lang="en-US" sz="4000" b="1" i="1" u="sng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AACFF9-0016-4ECF-8763-109DD7BF2ECD}" type="parTrans" cxnId="{D4B15BE2-E359-4FE9-9209-E1F75B167212}">
      <dgm:prSet/>
      <dgm:spPr/>
      <dgm:t>
        <a:bodyPr/>
        <a:lstStyle/>
        <a:p>
          <a:endParaRPr lang="en-US"/>
        </a:p>
      </dgm:t>
    </dgm:pt>
    <dgm:pt modelId="{5CCF813B-AAEC-4B0B-BB77-3374D9438DA4}" type="sibTrans" cxnId="{D4B15BE2-E359-4FE9-9209-E1F75B167212}">
      <dgm:prSet/>
      <dgm:spPr/>
      <dgm:t>
        <a:bodyPr/>
        <a:lstStyle/>
        <a:p>
          <a:endParaRPr lang="en-US"/>
        </a:p>
      </dgm:t>
    </dgm:pt>
    <dgm:pt modelId="{990CDCEB-CDC3-4CEE-8343-D1474CD0A4F8}">
      <dgm:prSet phldrT="[ข้อความ]" custT="1"/>
      <dgm:spPr/>
      <dgm:t>
        <a:bodyPr/>
        <a:lstStyle/>
        <a:p>
          <a:r>
            <a:rPr lang="th-TH" sz="2400" b="1" i="1" dirty="0" smtClean="0">
              <a:latin typeface="Angsana New" pitchFamily="18" charset="-34"/>
            </a:rPr>
            <a:t>กระทรวงการคลัง</a:t>
          </a:r>
          <a:r>
            <a:rPr lang="th-TH" sz="2800" b="1" i="1" dirty="0" smtClean="0">
              <a:latin typeface="Angsana New" pitchFamily="18" charset="-34"/>
            </a:rPr>
            <a:t>ว่าด้วยวิธีการเบิกจ่ายเงินสวัสดิการเกี่ยวกับการรักษาพยาบาล พ.ศ. 2553</a:t>
          </a:r>
          <a:endParaRPr lang="en-US" sz="2800" dirty="0"/>
        </a:p>
      </dgm:t>
    </dgm:pt>
    <dgm:pt modelId="{67705000-6C59-453A-8E15-84D8D7C6AD4E}" type="parTrans" cxnId="{77C83853-B9C7-40DB-90E1-13648E77FD29}">
      <dgm:prSet/>
      <dgm:spPr/>
      <dgm:t>
        <a:bodyPr/>
        <a:lstStyle/>
        <a:p>
          <a:endParaRPr lang="en-US"/>
        </a:p>
      </dgm:t>
    </dgm:pt>
    <dgm:pt modelId="{5F9E78DB-9495-4548-A2D0-F794F44FE01C}" type="sibTrans" cxnId="{77C83853-B9C7-40DB-90E1-13648E77FD29}">
      <dgm:prSet/>
      <dgm:spPr/>
      <dgm:t>
        <a:bodyPr/>
        <a:lstStyle/>
        <a:p>
          <a:endParaRPr lang="en-US"/>
        </a:p>
      </dgm:t>
    </dgm:pt>
    <dgm:pt modelId="{5B6BA34E-B472-4930-8603-4C440BAC529C}">
      <dgm:prSet phldrT="[ข้อความ]" custT="1"/>
      <dgm:spPr/>
      <dgm:t>
        <a:bodyPr/>
        <a:lstStyle/>
        <a:p>
          <a:r>
            <a:rPr lang="th-TH" sz="2400" b="1" i="1" dirty="0" smtClean="0"/>
            <a:t>อุปกรณ์</a:t>
          </a:r>
          <a:endParaRPr lang="en-US" sz="2400" b="1" i="1" dirty="0"/>
        </a:p>
      </dgm:t>
    </dgm:pt>
    <dgm:pt modelId="{C334E4D3-D85D-4E5A-A5E8-A6F850A1D0E3}" type="parTrans" cxnId="{1B46A040-015D-40A2-B458-40EF43E7E032}">
      <dgm:prSet/>
      <dgm:spPr/>
      <dgm:t>
        <a:bodyPr/>
        <a:lstStyle/>
        <a:p>
          <a:endParaRPr lang="en-US"/>
        </a:p>
      </dgm:t>
    </dgm:pt>
    <dgm:pt modelId="{2E8FE249-69CA-4A33-967F-D3970F857A23}" type="sibTrans" cxnId="{1B46A040-015D-40A2-B458-40EF43E7E032}">
      <dgm:prSet/>
      <dgm:spPr/>
      <dgm:t>
        <a:bodyPr/>
        <a:lstStyle/>
        <a:p>
          <a:endParaRPr lang="en-US"/>
        </a:p>
      </dgm:t>
    </dgm:pt>
    <dgm:pt modelId="{82B6917C-4402-4387-8D41-CCECA9D44A23}">
      <dgm:prSet phldrT="[ข้อความ]" custT="1"/>
      <dgm:spPr/>
      <dgm:t>
        <a:bodyPr/>
        <a:lstStyle/>
        <a:p>
          <a:r>
            <a:rPr lang="th-TH" sz="40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หนังสือเวียน</a:t>
          </a:r>
          <a:endParaRPr lang="en-US" sz="4000" b="1" i="1" u="sng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8354CA-C826-440C-899E-EE43A174B0B7}" type="sibTrans" cxnId="{BC204EC2-14E2-4535-9B89-5683841B7A0F}">
      <dgm:prSet/>
      <dgm:spPr/>
      <dgm:t>
        <a:bodyPr/>
        <a:lstStyle/>
        <a:p>
          <a:endParaRPr lang="en-US"/>
        </a:p>
      </dgm:t>
    </dgm:pt>
    <dgm:pt modelId="{D6F4DA86-428D-455E-B9D3-E7073B904A5B}" type="parTrans" cxnId="{BC204EC2-14E2-4535-9B89-5683841B7A0F}">
      <dgm:prSet/>
      <dgm:spPr/>
      <dgm:t>
        <a:bodyPr/>
        <a:lstStyle/>
        <a:p>
          <a:endParaRPr lang="en-US"/>
        </a:p>
      </dgm:t>
    </dgm:pt>
    <dgm:pt modelId="{BE1E32D8-F443-4DC2-A64E-269AEB554728}">
      <dgm:prSet phldrT="[ข้อความ]" custT="1"/>
      <dgm:spPr/>
      <dgm:t>
        <a:bodyPr/>
        <a:lstStyle/>
        <a:p>
          <a:r>
            <a:rPr lang="th-TH" sz="2400" b="1" i="1" dirty="0" smtClean="0"/>
            <a:t>ค่าบริการ</a:t>
          </a:r>
          <a:endParaRPr lang="en-US" sz="2400" b="1" i="1" dirty="0"/>
        </a:p>
      </dgm:t>
    </dgm:pt>
    <dgm:pt modelId="{9FF194D7-0D54-406A-BF0E-296C71AEC77B}" type="parTrans" cxnId="{4B13328C-8385-4722-A37D-E32107BCB80F}">
      <dgm:prSet/>
      <dgm:spPr/>
      <dgm:t>
        <a:bodyPr/>
        <a:lstStyle/>
        <a:p>
          <a:endParaRPr lang="en-US"/>
        </a:p>
      </dgm:t>
    </dgm:pt>
    <dgm:pt modelId="{59A802CE-E861-4784-A13C-B2DAB3426425}" type="sibTrans" cxnId="{4B13328C-8385-4722-A37D-E32107BCB80F}">
      <dgm:prSet/>
      <dgm:spPr/>
      <dgm:t>
        <a:bodyPr/>
        <a:lstStyle/>
        <a:p>
          <a:endParaRPr lang="en-US"/>
        </a:p>
      </dgm:t>
    </dgm:pt>
    <dgm:pt modelId="{B3278DF1-F18F-4413-B71E-40AC1B71A61B}">
      <dgm:prSet phldrT="[ข้อความ]" custT="1"/>
      <dgm:spPr/>
      <dgm:t>
        <a:bodyPr/>
        <a:lstStyle/>
        <a:p>
          <a:r>
            <a:rPr lang="th-TH" sz="2400" b="1" i="1" dirty="0" smtClean="0"/>
            <a:t>ฯลฯ</a:t>
          </a:r>
          <a:endParaRPr lang="en-US" sz="2400" b="1" i="1" dirty="0"/>
        </a:p>
      </dgm:t>
    </dgm:pt>
    <dgm:pt modelId="{06FBA209-67EB-46C0-B4D3-8335411A0748}" type="parTrans" cxnId="{1943193B-2BE5-400C-8D60-0932FB81487B}">
      <dgm:prSet/>
      <dgm:spPr/>
      <dgm:t>
        <a:bodyPr/>
        <a:lstStyle/>
        <a:p>
          <a:endParaRPr lang="en-US"/>
        </a:p>
      </dgm:t>
    </dgm:pt>
    <dgm:pt modelId="{E2DC10A0-D863-4496-8B4C-C12598310023}" type="sibTrans" cxnId="{1943193B-2BE5-400C-8D60-0932FB81487B}">
      <dgm:prSet/>
      <dgm:spPr/>
      <dgm:t>
        <a:bodyPr/>
        <a:lstStyle/>
        <a:p>
          <a:endParaRPr lang="en-US"/>
        </a:p>
      </dgm:t>
    </dgm:pt>
    <dgm:pt modelId="{895A0671-4733-4B4A-8A17-87174C778DA0}" type="pres">
      <dgm:prSet presAssocID="{2CB24D59-1B70-4F6E-B3FD-7DA6CC7EFD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9D702-4139-4F85-B7D2-D72CF0B373CC}" type="pres">
      <dgm:prSet presAssocID="{82B6917C-4402-4387-8D41-CCECA9D44A23}" presName="boxAndChildren" presStyleCnt="0"/>
      <dgm:spPr/>
      <dgm:t>
        <a:bodyPr/>
        <a:lstStyle/>
        <a:p>
          <a:endParaRPr lang="en-US"/>
        </a:p>
      </dgm:t>
    </dgm:pt>
    <dgm:pt modelId="{29CF53C5-89D4-4430-912F-699E9E37F981}" type="pres">
      <dgm:prSet presAssocID="{82B6917C-4402-4387-8D41-CCECA9D44A23}" presName="parentTextBox" presStyleLbl="node1" presStyleIdx="0" presStyleCnt="4"/>
      <dgm:spPr/>
      <dgm:t>
        <a:bodyPr/>
        <a:lstStyle/>
        <a:p>
          <a:endParaRPr lang="en-US"/>
        </a:p>
      </dgm:t>
    </dgm:pt>
    <dgm:pt modelId="{D5B54B9C-8B59-46CD-895A-83F37EE6F7DB}" type="pres">
      <dgm:prSet presAssocID="{82B6917C-4402-4387-8D41-CCECA9D44A23}" presName="entireBox" presStyleLbl="node1" presStyleIdx="0" presStyleCnt="4"/>
      <dgm:spPr/>
      <dgm:t>
        <a:bodyPr/>
        <a:lstStyle/>
        <a:p>
          <a:endParaRPr lang="en-US"/>
        </a:p>
      </dgm:t>
    </dgm:pt>
    <dgm:pt modelId="{2FBC6DAF-1879-421F-9D56-3A96EC6A6DED}" type="pres">
      <dgm:prSet presAssocID="{82B6917C-4402-4387-8D41-CCECA9D44A23}" presName="descendantBox" presStyleCnt="0"/>
      <dgm:spPr/>
      <dgm:t>
        <a:bodyPr/>
        <a:lstStyle/>
        <a:p>
          <a:endParaRPr lang="en-US"/>
        </a:p>
      </dgm:t>
    </dgm:pt>
    <dgm:pt modelId="{1E91930E-BAD4-4E59-A85B-9AC54FB31648}" type="pres">
      <dgm:prSet presAssocID="{5B6BA34E-B472-4930-8603-4C440BAC529C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DA0FE-B211-4E7A-875B-3DA08758DC1B}" type="pres">
      <dgm:prSet presAssocID="{BE1E32D8-F443-4DC2-A64E-269AEB554728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95520-B9CB-4BD7-84C1-6736E435924A}" type="pres">
      <dgm:prSet presAssocID="{B3278DF1-F18F-4413-B71E-40AC1B71A61B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F42E8-1993-463B-9596-E19EA4CE4CCA}" type="pres">
      <dgm:prSet presAssocID="{5CCF813B-AAEC-4B0B-BB77-3374D9438DA4}" presName="sp" presStyleCnt="0"/>
      <dgm:spPr/>
      <dgm:t>
        <a:bodyPr/>
        <a:lstStyle/>
        <a:p>
          <a:endParaRPr lang="en-US"/>
        </a:p>
      </dgm:t>
    </dgm:pt>
    <dgm:pt modelId="{33069118-E694-4889-BD46-8DAE44B6412F}" type="pres">
      <dgm:prSet presAssocID="{F494EF2D-775D-40B2-A289-CF9883943A05}" presName="arrowAndChildren" presStyleCnt="0"/>
      <dgm:spPr/>
      <dgm:t>
        <a:bodyPr/>
        <a:lstStyle/>
        <a:p>
          <a:endParaRPr lang="en-US"/>
        </a:p>
      </dgm:t>
    </dgm:pt>
    <dgm:pt modelId="{90C8D780-F8F2-4E5A-A84C-4F224AD6FE92}" type="pres">
      <dgm:prSet presAssocID="{F494EF2D-775D-40B2-A289-CF9883943A05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ABC6D11D-EBF1-47CB-BECB-4760B065CAFB}" type="pres">
      <dgm:prSet presAssocID="{F494EF2D-775D-40B2-A289-CF9883943A05}" presName="arrow" presStyleLbl="node1" presStyleIdx="1" presStyleCnt="4"/>
      <dgm:spPr/>
      <dgm:t>
        <a:bodyPr/>
        <a:lstStyle/>
        <a:p>
          <a:endParaRPr lang="en-US"/>
        </a:p>
      </dgm:t>
    </dgm:pt>
    <dgm:pt modelId="{51ED86EC-3469-4E8F-A7A6-3648F58EE80A}" type="pres">
      <dgm:prSet presAssocID="{F494EF2D-775D-40B2-A289-CF9883943A05}" presName="descendantArrow" presStyleCnt="0"/>
      <dgm:spPr/>
      <dgm:t>
        <a:bodyPr/>
        <a:lstStyle/>
        <a:p>
          <a:endParaRPr lang="en-US"/>
        </a:p>
      </dgm:t>
    </dgm:pt>
    <dgm:pt modelId="{54AC643A-359B-415E-B87E-33E25755899C}" type="pres">
      <dgm:prSet presAssocID="{990CDCEB-CDC3-4CEE-8343-D1474CD0A4F8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CF565-C687-45F6-BC90-F3D2580B3338}" type="pres">
      <dgm:prSet presAssocID="{F17043FC-FA3F-49A0-ADD8-1737427CAFD3}" presName="sp" presStyleCnt="0"/>
      <dgm:spPr/>
      <dgm:t>
        <a:bodyPr/>
        <a:lstStyle/>
        <a:p>
          <a:endParaRPr lang="en-US"/>
        </a:p>
      </dgm:t>
    </dgm:pt>
    <dgm:pt modelId="{5ADBE89F-98BE-46C2-88CD-6740B3E9BF88}" type="pres">
      <dgm:prSet presAssocID="{561B27D7-D596-4925-B683-B4C98225A22B}" presName="arrowAndChildren" presStyleCnt="0"/>
      <dgm:spPr/>
      <dgm:t>
        <a:bodyPr/>
        <a:lstStyle/>
        <a:p>
          <a:endParaRPr lang="en-US"/>
        </a:p>
      </dgm:t>
    </dgm:pt>
    <dgm:pt modelId="{8183A7A9-CBA2-4871-9856-4EB5848A7553}" type="pres">
      <dgm:prSet presAssocID="{561B27D7-D596-4925-B683-B4C98225A22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1761AED-7703-472E-B9DE-CA46F8F400EE}" type="pres">
      <dgm:prSet presAssocID="{561B27D7-D596-4925-B683-B4C98225A22B}" presName="arrow" presStyleLbl="node1" presStyleIdx="2" presStyleCnt="4"/>
      <dgm:spPr/>
      <dgm:t>
        <a:bodyPr/>
        <a:lstStyle/>
        <a:p>
          <a:endParaRPr lang="en-US"/>
        </a:p>
      </dgm:t>
    </dgm:pt>
    <dgm:pt modelId="{3BBCD3A5-BEDE-4155-B5A3-A9F5BF3F7E59}" type="pres">
      <dgm:prSet presAssocID="{561B27D7-D596-4925-B683-B4C98225A22B}" presName="descendantArrow" presStyleCnt="0"/>
      <dgm:spPr/>
      <dgm:t>
        <a:bodyPr/>
        <a:lstStyle/>
        <a:p>
          <a:endParaRPr lang="en-US"/>
        </a:p>
      </dgm:t>
    </dgm:pt>
    <dgm:pt modelId="{5D61620A-4DF1-4F9C-BD11-D3AEA9EB3E76}" type="pres">
      <dgm:prSet presAssocID="{4758F846-733B-43CA-9F27-2CCD6072FAA4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2A47E-5BC6-46AE-A9AC-3982766C2C75}" type="pres">
      <dgm:prSet presAssocID="{D4859A6E-6E97-42B8-89CB-95EBA885992E}" presName="sp" presStyleCnt="0"/>
      <dgm:spPr/>
      <dgm:t>
        <a:bodyPr/>
        <a:lstStyle/>
        <a:p>
          <a:endParaRPr lang="en-US"/>
        </a:p>
      </dgm:t>
    </dgm:pt>
    <dgm:pt modelId="{51C195F1-CC63-4231-A2CC-5A9CA5CF1482}" type="pres">
      <dgm:prSet presAssocID="{24C3B23B-1085-4100-BB6E-5B22263ECB44}" presName="arrowAndChildren" presStyleCnt="0"/>
      <dgm:spPr/>
      <dgm:t>
        <a:bodyPr/>
        <a:lstStyle/>
        <a:p>
          <a:endParaRPr lang="en-US"/>
        </a:p>
      </dgm:t>
    </dgm:pt>
    <dgm:pt modelId="{BD52D9B1-E9D7-41E4-A296-3313DC544A4A}" type="pres">
      <dgm:prSet presAssocID="{24C3B23B-1085-4100-BB6E-5B22263ECB4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6FF5037-BC1B-46F4-A547-C06C58F0DF90}" type="pres">
      <dgm:prSet presAssocID="{24C3B23B-1085-4100-BB6E-5B22263ECB44}" presName="arrow" presStyleLbl="node1" presStyleIdx="3" presStyleCnt="4"/>
      <dgm:spPr/>
      <dgm:t>
        <a:bodyPr/>
        <a:lstStyle/>
        <a:p>
          <a:endParaRPr lang="en-US"/>
        </a:p>
      </dgm:t>
    </dgm:pt>
    <dgm:pt modelId="{EBE1487C-79B3-4C04-830D-7C2E7140E994}" type="pres">
      <dgm:prSet presAssocID="{24C3B23B-1085-4100-BB6E-5B22263ECB44}" presName="descendantArrow" presStyleCnt="0"/>
      <dgm:spPr/>
      <dgm:t>
        <a:bodyPr/>
        <a:lstStyle/>
        <a:p>
          <a:endParaRPr lang="en-US"/>
        </a:p>
      </dgm:t>
    </dgm:pt>
    <dgm:pt modelId="{920F0D2C-ACAD-4278-A2B0-25452376CC26}" type="pres">
      <dgm:prSet presAssocID="{6E6AA2A7-FD5A-430D-B5FD-04C1BD1BE2F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206536-1620-44F2-A071-EE4ECFF7F679}" srcId="{561B27D7-D596-4925-B683-B4C98225A22B}" destId="{4758F846-733B-43CA-9F27-2CCD6072FAA4}" srcOrd="0" destOrd="0" parTransId="{FE580B80-47B5-4518-85F7-4987BC8A4E36}" sibTransId="{CCB23614-CFEE-47FD-BEA6-3A19BD7899ED}"/>
    <dgm:cxn modelId="{08952688-D236-4A96-B4F5-79AB5D7DBCAB}" type="presOf" srcId="{F494EF2D-775D-40B2-A289-CF9883943A05}" destId="{ABC6D11D-EBF1-47CB-BECB-4760B065CAFB}" srcOrd="1" destOrd="0" presId="urn:microsoft.com/office/officeart/2005/8/layout/process4"/>
    <dgm:cxn modelId="{39424A31-2492-4EAA-84F6-BB7F059982A6}" type="presOf" srcId="{F494EF2D-775D-40B2-A289-CF9883943A05}" destId="{90C8D780-F8F2-4E5A-A84C-4F224AD6FE92}" srcOrd="0" destOrd="0" presId="urn:microsoft.com/office/officeart/2005/8/layout/process4"/>
    <dgm:cxn modelId="{C41B53DC-4D07-41FA-9CE7-5BDAAC912A0D}" srcId="{2CB24D59-1B70-4F6E-B3FD-7DA6CC7EFD3D}" destId="{561B27D7-D596-4925-B683-B4C98225A22B}" srcOrd="1" destOrd="0" parTransId="{8041EFEC-ADF0-48C9-9896-6EC50F66718F}" sibTransId="{F17043FC-FA3F-49A0-ADD8-1737427CAFD3}"/>
    <dgm:cxn modelId="{BC204EC2-14E2-4535-9B89-5683841B7A0F}" srcId="{2CB24D59-1B70-4F6E-B3FD-7DA6CC7EFD3D}" destId="{82B6917C-4402-4387-8D41-CCECA9D44A23}" srcOrd="3" destOrd="0" parTransId="{D6F4DA86-428D-455E-B9D3-E7073B904A5B}" sibTransId="{2C8354CA-C826-440C-899E-EE43A174B0B7}"/>
    <dgm:cxn modelId="{C78FC1C4-2DEE-423A-A431-BFFBA2E25E7B}" type="presOf" srcId="{B3278DF1-F18F-4413-B71E-40AC1B71A61B}" destId="{A5495520-B9CB-4BD7-84C1-6736E435924A}" srcOrd="0" destOrd="0" presId="urn:microsoft.com/office/officeart/2005/8/layout/process4"/>
    <dgm:cxn modelId="{7F23DE91-E52E-4A3B-A28C-87F9FDA43057}" type="presOf" srcId="{6E6AA2A7-FD5A-430D-B5FD-04C1BD1BE2F8}" destId="{920F0D2C-ACAD-4278-A2B0-25452376CC26}" srcOrd="0" destOrd="0" presId="urn:microsoft.com/office/officeart/2005/8/layout/process4"/>
    <dgm:cxn modelId="{6527F363-F3C6-40AF-82B9-18B671CDE61A}" type="presOf" srcId="{5B6BA34E-B472-4930-8603-4C440BAC529C}" destId="{1E91930E-BAD4-4E59-A85B-9AC54FB31648}" srcOrd="0" destOrd="0" presId="urn:microsoft.com/office/officeart/2005/8/layout/process4"/>
    <dgm:cxn modelId="{716A5448-0132-442A-ACB9-5277D4141033}" srcId="{24C3B23B-1085-4100-BB6E-5B22263ECB44}" destId="{6E6AA2A7-FD5A-430D-B5FD-04C1BD1BE2F8}" srcOrd="0" destOrd="0" parTransId="{70C81C32-8006-4AB1-9424-FD905BA7960F}" sibTransId="{8E505FA5-8CD2-494F-8F1E-F05B70DB4765}"/>
    <dgm:cxn modelId="{0431852A-6324-4972-8686-32E4458DA9F5}" type="presOf" srcId="{2CB24D59-1B70-4F6E-B3FD-7DA6CC7EFD3D}" destId="{895A0671-4733-4B4A-8A17-87174C778DA0}" srcOrd="0" destOrd="0" presId="urn:microsoft.com/office/officeart/2005/8/layout/process4"/>
    <dgm:cxn modelId="{A2CE78EE-C617-4405-B757-362099421B6F}" type="presOf" srcId="{561B27D7-D596-4925-B683-B4C98225A22B}" destId="{8183A7A9-CBA2-4871-9856-4EB5848A7553}" srcOrd="0" destOrd="0" presId="urn:microsoft.com/office/officeart/2005/8/layout/process4"/>
    <dgm:cxn modelId="{D4B15BE2-E359-4FE9-9209-E1F75B167212}" srcId="{2CB24D59-1B70-4F6E-B3FD-7DA6CC7EFD3D}" destId="{F494EF2D-775D-40B2-A289-CF9883943A05}" srcOrd="2" destOrd="0" parTransId="{28AACFF9-0016-4ECF-8763-109DD7BF2ECD}" sibTransId="{5CCF813B-AAEC-4B0B-BB77-3374D9438DA4}"/>
    <dgm:cxn modelId="{4024C913-7E3A-498B-839F-67453394D347}" type="presOf" srcId="{561B27D7-D596-4925-B683-B4C98225A22B}" destId="{31761AED-7703-472E-B9DE-CA46F8F400EE}" srcOrd="1" destOrd="0" presId="urn:microsoft.com/office/officeart/2005/8/layout/process4"/>
    <dgm:cxn modelId="{4197F2BD-2BA1-471A-9228-54873E1B0834}" type="presOf" srcId="{82B6917C-4402-4387-8D41-CCECA9D44A23}" destId="{D5B54B9C-8B59-46CD-895A-83F37EE6F7DB}" srcOrd="1" destOrd="0" presId="urn:microsoft.com/office/officeart/2005/8/layout/process4"/>
    <dgm:cxn modelId="{1943193B-2BE5-400C-8D60-0932FB81487B}" srcId="{82B6917C-4402-4387-8D41-CCECA9D44A23}" destId="{B3278DF1-F18F-4413-B71E-40AC1B71A61B}" srcOrd="2" destOrd="0" parTransId="{06FBA209-67EB-46C0-B4D3-8335411A0748}" sibTransId="{E2DC10A0-D863-4496-8B4C-C12598310023}"/>
    <dgm:cxn modelId="{468CDC14-2D55-488D-9BD1-276C072EB8A2}" type="presOf" srcId="{24C3B23B-1085-4100-BB6E-5B22263ECB44}" destId="{76FF5037-BC1B-46F4-A547-C06C58F0DF90}" srcOrd="1" destOrd="0" presId="urn:microsoft.com/office/officeart/2005/8/layout/process4"/>
    <dgm:cxn modelId="{7A2BC112-BB78-4A44-8D28-C122DE2A2752}" type="presOf" srcId="{990CDCEB-CDC3-4CEE-8343-D1474CD0A4F8}" destId="{54AC643A-359B-415E-B87E-33E25755899C}" srcOrd="0" destOrd="0" presId="urn:microsoft.com/office/officeart/2005/8/layout/process4"/>
    <dgm:cxn modelId="{4B13328C-8385-4722-A37D-E32107BCB80F}" srcId="{82B6917C-4402-4387-8D41-CCECA9D44A23}" destId="{BE1E32D8-F443-4DC2-A64E-269AEB554728}" srcOrd="1" destOrd="0" parTransId="{9FF194D7-0D54-406A-BF0E-296C71AEC77B}" sibTransId="{59A802CE-E861-4784-A13C-B2DAB3426425}"/>
    <dgm:cxn modelId="{7F12EC14-C1CA-4232-AB0E-CAAAD410F9BA}" srcId="{2CB24D59-1B70-4F6E-B3FD-7DA6CC7EFD3D}" destId="{24C3B23B-1085-4100-BB6E-5B22263ECB44}" srcOrd="0" destOrd="0" parTransId="{23278EA1-7323-4A27-AFF4-538A3B6BBED8}" sibTransId="{D4859A6E-6E97-42B8-89CB-95EBA885992E}"/>
    <dgm:cxn modelId="{F937F882-35C6-4ACC-9D43-C2FD36F90861}" type="presOf" srcId="{82B6917C-4402-4387-8D41-CCECA9D44A23}" destId="{29CF53C5-89D4-4430-912F-699E9E37F981}" srcOrd="0" destOrd="0" presId="urn:microsoft.com/office/officeart/2005/8/layout/process4"/>
    <dgm:cxn modelId="{DA4585DB-69B7-4D16-B4CD-9E303D32D44C}" type="presOf" srcId="{24C3B23B-1085-4100-BB6E-5B22263ECB44}" destId="{BD52D9B1-E9D7-41E4-A296-3313DC544A4A}" srcOrd="0" destOrd="0" presId="urn:microsoft.com/office/officeart/2005/8/layout/process4"/>
    <dgm:cxn modelId="{77C83853-B9C7-40DB-90E1-13648E77FD29}" srcId="{F494EF2D-775D-40B2-A289-CF9883943A05}" destId="{990CDCEB-CDC3-4CEE-8343-D1474CD0A4F8}" srcOrd="0" destOrd="0" parTransId="{67705000-6C59-453A-8E15-84D8D7C6AD4E}" sibTransId="{5F9E78DB-9495-4548-A2D0-F794F44FE01C}"/>
    <dgm:cxn modelId="{1B46A040-015D-40A2-B458-40EF43E7E032}" srcId="{82B6917C-4402-4387-8D41-CCECA9D44A23}" destId="{5B6BA34E-B472-4930-8603-4C440BAC529C}" srcOrd="0" destOrd="0" parTransId="{C334E4D3-D85D-4E5A-A5E8-A6F850A1D0E3}" sibTransId="{2E8FE249-69CA-4A33-967F-D3970F857A23}"/>
    <dgm:cxn modelId="{DA6CBA14-50B2-4B65-BC33-DD2E605A1C99}" type="presOf" srcId="{BE1E32D8-F443-4DC2-A64E-269AEB554728}" destId="{5E9DA0FE-B211-4E7A-875B-3DA08758DC1B}" srcOrd="0" destOrd="0" presId="urn:microsoft.com/office/officeart/2005/8/layout/process4"/>
    <dgm:cxn modelId="{3CDD26BD-2F7B-439A-B700-70E757AFE05D}" type="presOf" srcId="{4758F846-733B-43CA-9F27-2CCD6072FAA4}" destId="{5D61620A-4DF1-4F9C-BD11-D3AEA9EB3E76}" srcOrd="0" destOrd="0" presId="urn:microsoft.com/office/officeart/2005/8/layout/process4"/>
    <dgm:cxn modelId="{362F161C-11D8-41E3-8D1D-1320C60D4A95}" type="presParOf" srcId="{895A0671-4733-4B4A-8A17-87174C778DA0}" destId="{3A69D702-4139-4F85-B7D2-D72CF0B373CC}" srcOrd="0" destOrd="0" presId="urn:microsoft.com/office/officeart/2005/8/layout/process4"/>
    <dgm:cxn modelId="{2805C4A0-3B57-4470-9EB9-A5DF72B41CE8}" type="presParOf" srcId="{3A69D702-4139-4F85-B7D2-D72CF0B373CC}" destId="{29CF53C5-89D4-4430-912F-699E9E37F981}" srcOrd="0" destOrd="0" presId="urn:microsoft.com/office/officeart/2005/8/layout/process4"/>
    <dgm:cxn modelId="{CE175153-E6A3-4FBC-9D77-4BE59399EB9B}" type="presParOf" srcId="{3A69D702-4139-4F85-B7D2-D72CF0B373CC}" destId="{D5B54B9C-8B59-46CD-895A-83F37EE6F7DB}" srcOrd="1" destOrd="0" presId="urn:microsoft.com/office/officeart/2005/8/layout/process4"/>
    <dgm:cxn modelId="{86DC07FB-0FDE-4EA0-8469-FBA5A9BD0B43}" type="presParOf" srcId="{3A69D702-4139-4F85-B7D2-D72CF0B373CC}" destId="{2FBC6DAF-1879-421F-9D56-3A96EC6A6DED}" srcOrd="2" destOrd="0" presId="urn:microsoft.com/office/officeart/2005/8/layout/process4"/>
    <dgm:cxn modelId="{52ABE9FD-8085-4C99-A03F-BDE7CEC6496C}" type="presParOf" srcId="{2FBC6DAF-1879-421F-9D56-3A96EC6A6DED}" destId="{1E91930E-BAD4-4E59-A85B-9AC54FB31648}" srcOrd="0" destOrd="0" presId="urn:microsoft.com/office/officeart/2005/8/layout/process4"/>
    <dgm:cxn modelId="{2DA1798A-053A-4C84-B551-D61CCA22E097}" type="presParOf" srcId="{2FBC6DAF-1879-421F-9D56-3A96EC6A6DED}" destId="{5E9DA0FE-B211-4E7A-875B-3DA08758DC1B}" srcOrd="1" destOrd="0" presId="urn:microsoft.com/office/officeart/2005/8/layout/process4"/>
    <dgm:cxn modelId="{C60FF65C-5FDE-4B3E-A56D-EF9032F3FEBA}" type="presParOf" srcId="{2FBC6DAF-1879-421F-9D56-3A96EC6A6DED}" destId="{A5495520-B9CB-4BD7-84C1-6736E435924A}" srcOrd="2" destOrd="0" presId="urn:microsoft.com/office/officeart/2005/8/layout/process4"/>
    <dgm:cxn modelId="{8EB970DE-31C9-47A5-9DD9-26182138C9AC}" type="presParOf" srcId="{895A0671-4733-4B4A-8A17-87174C778DA0}" destId="{779F42E8-1993-463B-9596-E19EA4CE4CCA}" srcOrd="1" destOrd="0" presId="urn:microsoft.com/office/officeart/2005/8/layout/process4"/>
    <dgm:cxn modelId="{0AC1FB6B-3EB9-412D-815B-EC6F0188E409}" type="presParOf" srcId="{895A0671-4733-4B4A-8A17-87174C778DA0}" destId="{33069118-E694-4889-BD46-8DAE44B6412F}" srcOrd="2" destOrd="0" presId="urn:microsoft.com/office/officeart/2005/8/layout/process4"/>
    <dgm:cxn modelId="{908403A0-A32C-4D1D-9B66-C4B4751E27AB}" type="presParOf" srcId="{33069118-E694-4889-BD46-8DAE44B6412F}" destId="{90C8D780-F8F2-4E5A-A84C-4F224AD6FE92}" srcOrd="0" destOrd="0" presId="urn:microsoft.com/office/officeart/2005/8/layout/process4"/>
    <dgm:cxn modelId="{E7C89EFC-5A3D-42C1-815B-3C86E3A25A23}" type="presParOf" srcId="{33069118-E694-4889-BD46-8DAE44B6412F}" destId="{ABC6D11D-EBF1-47CB-BECB-4760B065CAFB}" srcOrd="1" destOrd="0" presId="urn:microsoft.com/office/officeart/2005/8/layout/process4"/>
    <dgm:cxn modelId="{03B5CAF8-976D-41ED-927A-94363890BFA5}" type="presParOf" srcId="{33069118-E694-4889-BD46-8DAE44B6412F}" destId="{51ED86EC-3469-4E8F-A7A6-3648F58EE80A}" srcOrd="2" destOrd="0" presId="urn:microsoft.com/office/officeart/2005/8/layout/process4"/>
    <dgm:cxn modelId="{952D2F24-5414-4283-AB4C-E3ED03D59038}" type="presParOf" srcId="{51ED86EC-3469-4E8F-A7A6-3648F58EE80A}" destId="{54AC643A-359B-415E-B87E-33E25755899C}" srcOrd="0" destOrd="0" presId="urn:microsoft.com/office/officeart/2005/8/layout/process4"/>
    <dgm:cxn modelId="{D8A9442B-8FEA-4FF4-9F65-A9D3B5933BC6}" type="presParOf" srcId="{895A0671-4733-4B4A-8A17-87174C778DA0}" destId="{92FCF565-C687-45F6-BC90-F3D2580B3338}" srcOrd="3" destOrd="0" presId="urn:microsoft.com/office/officeart/2005/8/layout/process4"/>
    <dgm:cxn modelId="{C9FBFD57-DF8A-434A-8E36-65628EF885CC}" type="presParOf" srcId="{895A0671-4733-4B4A-8A17-87174C778DA0}" destId="{5ADBE89F-98BE-46C2-88CD-6740B3E9BF88}" srcOrd="4" destOrd="0" presId="urn:microsoft.com/office/officeart/2005/8/layout/process4"/>
    <dgm:cxn modelId="{A57BDE15-4A4D-43A7-8870-CB6BFAFD7B68}" type="presParOf" srcId="{5ADBE89F-98BE-46C2-88CD-6740B3E9BF88}" destId="{8183A7A9-CBA2-4871-9856-4EB5848A7553}" srcOrd="0" destOrd="0" presId="urn:microsoft.com/office/officeart/2005/8/layout/process4"/>
    <dgm:cxn modelId="{924FC477-4018-420F-AF0E-2D523F068196}" type="presParOf" srcId="{5ADBE89F-98BE-46C2-88CD-6740B3E9BF88}" destId="{31761AED-7703-472E-B9DE-CA46F8F400EE}" srcOrd="1" destOrd="0" presId="urn:microsoft.com/office/officeart/2005/8/layout/process4"/>
    <dgm:cxn modelId="{F5193351-EF42-4AEE-92AE-03086A33B44E}" type="presParOf" srcId="{5ADBE89F-98BE-46C2-88CD-6740B3E9BF88}" destId="{3BBCD3A5-BEDE-4155-B5A3-A9F5BF3F7E59}" srcOrd="2" destOrd="0" presId="urn:microsoft.com/office/officeart/2005/8/layout/process4"/>
    <dgm:cxn modelId="{AC901154-54B8-4485-BDC5-C946679BCDE0}" type="presParOf" srcId="{3BBCD3A5-BEDE-4155-B5A3-A9F5BF3F7E59}" destId="{5D61620A-4DF1-4F9C-BD11-D3AEA9EB3E76}" srcOrd="0" destOrd="0" presId="urn:microsoft.com/office/officeart/2005/8/layout/process4"/>
    <dgm:cxn modelId="{CE9F3CBC-34C9-408F-B841-66C4C1AB914E}" type="presParOf" srcId="{895A0671-4733-4B4A-8A17-87174C778DA0}" destId="{FA42A47E-5BC6-46AE-A9AC-3982766C2C75}" srcOrd="5" destOrd="0" presId="urn:microsoft.com/office/officeart/2005/8/layout/process4"/>
    <dgm:cxn modelId="{ED359D37-C7CD-4E3D-A1CA-44348F515858}" type="presParOf" srcId="{895A0671-4733-4B4A-8A17-87174C778DA0}" destId="{51C195F1-CC63-4231-A2CC-5A9CA5CF1482}" srcOrd="6" destOrd="0" presId="urn:microsoft.com/office/officeart/2005/8/layout/process4"/>
    <dgm:cxn modelId="{8AEB0632-165F-46B1-9158-C2685894719D}" type="presParOf" srcId="{51C195F1-CC63-4231-A2CC-5A9CA5CF1482}" destId="{BD52D9B1-E9D7-41E4-A296-3313DC544A4A}" srcOrd="0" destOrd="0" presId="urn:microsoft.com/office/officeart/2005/8/layout/process4"/>
    <dgm:cxn modelId="{D6843EB8-D93C-4923-97C6-1C7D569D78DD}" type="presParOf" srcId="{51C195F1-CC63-4231-A2CC-5A9CA5CF1482}" destId="{76FF5037-BC1B-46F4-A547-C06C58F0DF90}" srcOrd="1" destOrd="0" presId="urn:microsoft.com/office/officeart/2005/8/layout/process4"/>
    <dgm:cxn modelId="{1A942C76-B2A9-4CA1-B85F-FBE3E516668D}" type="presParOf" srcId="{51C195F1-CC63-4231-A2CC-5A9CA5CF1482}" destId="{EBE1487C-79B3-4C04-830D-7C2E7140E994}" srcOrd="2" destOrd="0" presId="urn:microsoft.com/office/officeart/2005/8/layout/process4"/>
    <dgm:cxn modelId="{4EF471C9-8167-4B22-A1EA-013CE17D5BF4}" type="presParOf" srcId="{EBE1487C-79B3-4C04-830D-7C2E7140E994}" destId="{920F0D2C-ACAD-4278-A2B0-25452376CC26}" srcOrd="0" destOrd="0" presId="urn:microsoft.com/office/officeart/2005/8/layout/process4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1D9E650-1F3D-426D-9BBF-080ECA3AF41E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5B777C-936F-46CC-854F-331BDEA4423E}">
      <dgm:prSet phldrT="[ข้อความ]" custT="1"/>
      <dgm:spPr/>
      <dgm:t>
        <a:bodyPr/>
        <a:lstStyle/>
        <a:p>
          <a:r>
            <a:rPr lang="th-TH" sz="3600" b="1" smtClean="0">
              <a:solidFill>
                <a:schemeClr val="tx1"/>
              </a:solidFill>
            </a:rPr>
            <a:t>ผู้ป่วยใน</a:t>
          </a:r>
          <a:endParaRPr lang="en-US" sz="3600" b="1" dirty="0">
            <a:solidFill>
              <a:schemeClr val="tx1"/>
            </a:solidFill>
          </a:endParaRPr>
        </a:p>
      </dgm:t>
    </dgm:pt>
    <dgm:pt modelId="{E7F0CE08-44B3-4018-A9FE-D83BD1B6F5E7}" type="parTrans" cxnId="{CA1478D9-C489-40C8-AE51-A12AC538379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AD3E818-0C2B-40CF-9F8B-D7E5566F1905}" type="sibTrans" cxnId="{CA1478D9-C489-40C8-AE51-A12AC538379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06DA1CE-01D0-4950-BCA3-B5A2597DE29D}">
      <dgm:prSet phldrT="[ข้อความ]" custT="1"/>
      <dgm:spPr/>
      <dgm:t>
        <a:bodyPr/>
        <a:lstStyle/>
        <a:p>
          <a:r>
            <a:rPr lang="th-TH" sz="2800" b="1" smtClean="0">
              <a:effectLst/>
            </a:rPr>
            <a:t>จ่ายตรง </a:t>
          </a:r>
          <a:r>
            <a:rPr lang="th-TH" sz="2400" b="1" smtClean="0">
              <a:effectLst/>
            </a:rPr>
            <a:t>(</a:t>
          </a:r>
          <a:r>
            <a:rPr lang="en-US" sz="2000" b="1" smtClean="0">
              <a:effectLst/>
            </a:rPr>
            <a:t>DRGs</a:t>
          </a:r>
          <a:r>
            <a:rPr lang="th-TH" sz="2000" b="1" smtClean="0">
              <a:effectLst/>
            </a:rPr>
            <a:t>)</a:t>
          </a:r>
          <a:endParaRPr lang="en-US" sz="2400" b="1" dirty="0">
            <a:effectLst/>
          </a:endParaRPr>
        </a:p>
      </dgm:t>
    </dgm:pt>
    <dgm:pt modelId="{2BC1DCC9-ED93-42C4-BA1F-23CB445EA2A1}" type="parTrans" cxnId="{D34CBAFE-1B28-4067-98A0-79DED40D29F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B348653-6B69-42A4-9AAB-73999C5A02C5}" type="sibTrans" cxnId="{D34CBAFE-1B28-4067-98A0-79DED40D29F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04CB01C-BE77-4808-8576-5A3108EB1AB8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</a:rPr>
            <a:t>ใบเสร็จ</a:t>
          </a:r>
          <a:r>
            <a:rPr lang="th-TH" sz="2400" b="1" dirty="0" smtClean="0">
              <a:effectLst/>
            </a:rPr>
            <a:t> </a:t>
          </a:r>
          <a:r>
            <a:rPr lang="th-TH" sz="2000" b="1" dirty="0" smtClean="0">
              <a:effectLst/>
            </a:rPr>
            <a:t>(</a:t>
          </a:r>
          <a:r>
            <a:rPr lang="th-TH" sz="1800" b="1" dirty="0" smtClean="0">
              <a:solidFill>
                <a:srgbClr val="FF0000"/>
              </a:solidFill>
              <a:effectLst/>
            </a:rPr>
            <a:t>กรณีถึงชีวิต</a:t>
          </a:r>
          <a:r>
            <a:rPr lang="th-TH" sz="2000" b="1" dirty="0" smtClean="0">
              <a:effectLst/>
            </a:rPr>
            <a:t>)</a:t>
          </a:r>
          <a:endParaRPr lang="en-US" sz="2400" b="1" dirty="0">
            <a:effectLst/>
          </a:endParaRPr>
        </a:p>
      </dgm:t>
    </dgm:pt>
    <dgm:pt modelId="{CBF17062-0B66-4E3C-9274-BACFA556471C}" type="parTrans" cxnId="{68342E32-246A-4798-85A0-755EC9A0469B}">
      <dgm:prSet/>
      <dgm:spPr/>
      <dgm:t>
        <a:bodyPr/>
        <a:lstStyle/>
        <a:p>
          <a:endParaRPr lang="en-US" sz="1600"/>
        </a:p>
      </dgm:t>
    </dgm:pt>
    <dgm:pt modelId="{069899F7-C9D2-4727-979C-809E3ADC4337}" type="sibTrans" cxnId="{68342E32-246A-4798-85A0-755EC9A0469B}">
      <dgm:prSet/>
      <dgm:spPr/>
      <dgm:t>
        <a:bodyPr/>
        <a:lstStyle/>
        <a:p>
          <a:endParaRPr lang="en-US" sz="1600"/>
        </a:p>
      </dgm:t>
    </dgm:pt>
    <dgm:pt modelId="{EF7C3FA1-5EA4-4F00-BADF-5FF961F7AEB1}" type="pres">
      <dgm:prSet presAssocID="{B1D9E650-1F3D-426D-9BBF-080ECA3AF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C6372-FA6C-4921-B95F-9EC7101DB99C}" type="pres">
      <dgm:prSet presAssocID="{145B777C-936F-46CC-854F-331BDEA4423E}" presName="linNode" presStyleCnt="0"/>
      <dgm:spPr/>
    </dgm:pt>
    <dgm:pt modelId="{3FEC0FC2-16DC-4F62-861F-E890FA15B4CC}" type="pres">
      <dgm:prSet presAssocID="{145B777C-936F-46CC-854F-331BDEA4423E}" presName="parentText" presStyleLbl="node1" presStyleIdx="0" presStyleCnt="1" custLinFactNeighborX="-284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10A8-B966-4586-9F37-30767D7A0A3C}" type="pres">
      <dgm:prSet presAssocID="{145B777C-936F-46CC-854F-331BDEA4423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478D9-C489-40C8-AE51-A12AC5383795}" srcId="{B1D9E650-1F3D-426D-9BBF-080ECA3AF41E}" destId="{145B777C-936F-46CC-854F-331BDEA4423E}" srcOrd="0" destOrd="0" parTransId="{E7F0CE08-44B3-4018-A9FE-D83BD1B6F5E7}" sibTransId="{2AD3E818-0C2B-40CF-9F8B-D7E5566F1905}"/>
    <dgm:cxn modelId="{D425AC65-2F52-4C3A-AE14-D9BAA8A81748}" type="presOf" srcId="{145B777C-936F-46CC-854F-331BDEA4423E}" destId="{3FEC0FC2-16DC-4F62-861F-E890FA15B4CC}" srcOrd="0" destOrd="0" presId="urn:microsoft.com/office/officeart/2005/8/layout/vList5"/>
    <dgm:cxn modelId="{CDFDBCBD-E0BE-469A-885C-CF1072218474}" type="presOf" srcId="{904CB01C-BE77-4808-8576-5A3108EB1AB8}" destId="{D67C10A8-B966-4586-9F37-30767D7A0A3C}" srcOrd="0" destOrd="1" presId="urn:microsoft.com/office/officeart/2005/8/layout/vList5"/>
    <dgm:cxn modelId="{CCA2A687-B34E-4BDB-96B3-1D31A921ECE0}" type="presOf" srcId="{B1D9E650-1F3D-426D-9BBF-080ECA3AF41E}" destId="{EF7C3FA1-5EA4-4F00-BADF-5FF961F7AEB1}" srcOrd="0" destOrd="0" presId="urn:microsoft.com/office/officeart/2005/8/layout/vList5"/>
    <dgm:cxn modelId="{68342E32-246A-4798-85A0-755EC9A0469B}" srcId="{145B777C-936F-46CC-854F-331BDEA4423E}" destId="{904CB01C-BE77-4808-8576-5A3108EB1AB8}" srcOrd="1" destOrd="0" parTransId="{CBF17062-0B66-4E3C-9274-BACFA556471C}" sibTransId="{069899F7-C9D2-4727-979C-809E3ADC4337}"/>
    <dgm:cxn modelId="{D34CBAFE-1B28-4067-98A0-79DED40D29F7}" srcId="{145B777C-936F-46CC-854F-331BDEA4423E}" destId="{D06DA1CE-01D0-4950-BCA3-B5A2597DE29D}" srcOrd="0" destOrd="0" parTransId="{2BC1DCC9-ED93-42C4-BA1F-23CB445EA2A1}" sibTransId="{0B348653-6B69-42A4-9AAB-73999C5A02C5}"/>
    <dgm:cxn modelId="{8B647140-1E29-49CB-81D6-0486C7B5AEE5}" type="presOf" srcId="{D06DA1CE-01D0-4950-BCA3-B5A2597DE29D}" destId="{D67C10A8-B966-4586-9F37-30767D7A0A3C}" srcOrd="0" destOrd="0" presId="urn:microsoft.com/office/officeart/2005/8/layout/vList5"/>
    <dgm:cxn modelId="{4B051051-4AB5-43F5-BC64-7362EA2B913D}" type="presParOf" srcId="{EF7C3FA1-5EA4-4F00-BADF-5FF961F7AEB1}" destId="{EB1C6372-FA6C-4921-B95F-9EC7101DB99C}" srcOrd="0" destOrd="0" presId="urn:microsoft.com/office/officeart/2005/8/layout/vList5"/>
    <dgm:cxn modelId="{3F175665-A0CB-47FA-B00F-374C9919D343}" type="presParOf" srcId="{EB1C6372-FA6C-4921-B95F-9EC7101DB99C}" destId="{3FEC0FC2-16DC-4F62-861F-E890FA15B4CC}" srcOrd="0" destOrd="0" presId="urn:microsoft.com/office/officeart/2005/8/layout/vList5"/>
    <dgm:cxn modelId="{03984B94-D79A-4C59-9299-7FBB67BFDE5C}" type="presParOf" srcId="{EB1C6372-FA6C-4921-B95F-9EC7101DB99C}" destId="{D67C10A8-B966-4586-9F37-30767D7A0A3C}" srcOrd="1" destOrd="0" presId="urn:microsoft.com/office/officeart/2005/8/layout/vList5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9292136B-2BA7-43B7-BECB-8C5654B43A3A}">
      <dgm:prSet phldrT="[ข้อความ]" custT="1"/>
      <dgm:spPr/>
      <dgm:t>
        <a:bodyPr/>
        <a:lstStyle/>
        <a:p>
          <a:pPr>
            <a:spcAft>
              <a:spcPts val="600"/>
            </a:spcAft>
          </a:pPr>
          <a:r>
            <a:rPr lang="th-TH" sz="2800" b="1" cap="none" spc="0" dirty="0" smtClean="0">
              <a:ln w="50800"/>
              <a:solidFill>
                <a:schemeClr val="tx1"/>
              </a:solidFill>
              <a:effectLst/>
            </a:rPr>
            <a:t>ค่าห้องและค่าอาหาร 600</a:t>
          </a:r>
          <a:r>
            <a:rPr lang="th-TH" sz="3200" b="1" cap="none" spc="0" dirty="0" smtClean="0">
              <a:ln w="50800"/>
              <a:solidFill>
                <a:schemeClr val="tx1"/>
              </a:solidFill>
              <a:effectLst/>
            </a:rPr>
            <a:t> </a:t>
          </a:r>
          <a:r>
            <a:rPr lang="th-TH" sz="2800" b="1" cap="none" spc="0" dirty="0" smtClean="0">
              <a:ln w="50800"/>
              <a:solidFill>
                <a:schemeClr val="tx1"/>
              </a:solidFill>
              <a:effectLst/>
            </a:rPr>
            <a:t>บาท/วัน (เกิน 13 วัน </a:t>
          </a:r>
        </a:p>
        <a:p>
          <a:pPr>
            <a:spcAft>
              <a:spcPts val="600"/>
            </a:spcAft>
          </a:pPr>
          <a:r>
            <a:rPr lang="th-TH" sz="2800" b="1" cap="none" spc="0" dirty="0" err="1" smtClean="0">
              <a:ln w="50800"/>
              <a:solidFill>
                <a:schemeClr val="tx1"/>
              </a:solidFill>
              <a:effectLst/>
            </a:rPr>
            <a:t>คกก.</a:t>
          </a:r>
          <a:r>
            <a:rPr lang="th-TH" sz="2800" b="1" cap="none" spc="0" dirty="0" smtClean="0">
              <a:ln w="50800"/>
              <a:solidFill>
                <a:schemeClr val="tx1"/>
              </a:solidFill>
              <a:effectLst/>
            </a:rPr>
            <a:t> แพทย์รับรอง)</a:t>
          </a:r>
          <a:endParaRPr lang="en-US" sz="2800" b="1" cap="none" spc="0" dirty="0">
            <a:ln w="50800"/>
            <a:solidFill>
              <a:schemeClr val="tx1"/>
            </a:solidFill>
            <a:effectLst/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A9FFC7-A673-456C-8F92-CA729A4949F0}">
      <dgm:prSet phldrT="[ข้อความ]"/>
      <dgm:spPr/>
      <dgm:t>
        <a:bodyPr/>
        <a:lstStyle/>
        <a:p>
          <a:r>
            <a:rPr lang="th-TH" b="1" cap="none" spc="0" smtClean="0">
              <a:ln w="50800"/>
              <a:solidFill>
                <a:schemeClr val="tx1"/>
              </a:solidFill>
              <a:effectLst/>
            </a:rPr>
            <a:t>ค่าอุปกรณ์             และอวัยวะเทียม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AC0CA6-8578-4CF3-B6FA-58B641FCACB7}">
      <dgm:prSet phldrT="[ข้อความ]" custT="1"/>
      <dgm:spPr/>
      <dgm:t>
        <a:bodyPr/>
        <a:lstStyle/>
        <a:p>
          <a:r>
            <a:rPr lang="th-TH" sz="2900" b="1" cap="none" spc="0" smtClean="0">
              <a:ln w="50800"/>
              <a:solidFill>
                <a:schemeClr val="tx1"/>
              </a:solidFill>
              <a:effectLst/>
            </a:rPr>
            <a:t>ค่ารักษาพยาบาล      </a:t>
          </a:r>
          <a:r>
            <a:rPr lang="th-TH" sz="2000" b="1" cap="none" spc="0" smtClean="0">
              <a:ln w="50800"/>
              <a:solidFill>
                <a:schemeClr val="tx1"/>
              </a:solidFill>
              <a:effectLst/>
            </a:rPr>
            <a:t>(</a:t>
          </a:r>
          <a:r>
            <a:rPr lang="th-TH" sz="2000" b="1" u="sng" cap="none" spc="0" smtClean="0">
              <a:ln w="50800"/>
              <a:solidFill>
                <a:schemeClr val="tx1"/>
              </a:solidFill>
              <a:effectLst/>
            </a:rPr>
            <a:t>ครึ่งหนึ่ง</a:t>
          </a:r>
          <a:r>
            <a:rPr lang="th-TH" sz="2000" b="1" cap="none" spc="0" smtClean="0">
              <a:ln w="50800"/>
              <a:solidFill>
                <a:schemeClr val="tx1"/>
              </a:solidFill>
              <a:effectLst/>
            </a:rPr>
            <a:t>ไม่เกิน 4,000 บาท)</a:t>
          </a:r>
          <a:endParaRPr lang="en-US" sz="3200" b="1" cap="none" spc="0" dirty="0">
            <a:ln w="50800"/>
            <a:solidFill>
              <a:schemeClr val="tx1"/>
            </a:solidFill>
            <a:effectLst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 custScaleX="128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6F0F86C6-98AA-4D5F-ADB8-9D95B7099CBC}" type="presOf" srcId="{ADAC0CA6-8578-4CF3-B6FA-58B641FCACB7}" destId="{8840F936-4F75-4566-B1B9-3C5E58BE0598}" srcOrd="0" destOrd="0" presId="urn:microsoft.com/office/officeart/2005/8/layout/hProcess9"/>
    <dgm:cxn modelId="{A207637F-0C5C-47BB-8713-FE75316C183A}" type="presOf" srcId="{66A9FFC7-A673-456C-8F92-CA729A4949F0}" destId="{ACBD9566-DBDE-4CED-A6D5-8EBDD169C556}" srcOrd="0" destOrd="0" presId="urn:microsoft.com/office/officeart/2005/8/layout/hProcess9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8ED628FF-E4EB-496A-8F4A-D06A41FC5F58}" type="presOf" srcId="{9292136B-2BA7-43B7-BECB-8C5654B43A3A}" destId="{B96BFCE6-A121-44B5-9ED1-E2A4B445AD81}" srcOrd="0" destOrd="0" presId="urn:microsoft.com/office/officeart/2005/8/layout/hProcess9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FB4AA0EE-167A-4B14-9563-DC8428A2E45C}" type="presOf" srcId="{CBF3DB4D-0702-4A52-9A5F-1202AB72C8F0}" destId="{1D5B8037-7768-4D1B-8E4C-B753B7CBE9AD}" srcOrd="0" destOrd="0" presId="urn:microsoft.com/office/officeart/2005/8/layout/hProcess9"/>
    <dgm:cxn modelId="{1A861F98-5315-4E13-B55A-78CFF1C07AFA}" type="presParOf" srcId="{1D5B8037-7768-4D1B-8E4C-B753B7CBE9AD}" destId="{F9CC408A-8BF4-4E59-9C11-C2697ACD7517}" srcOrd="0" destOrd="0" presId="urn:microsoft.com/office/officeart/2005/8/layout/hProcess9"/>
    <dgm:cxn modelId="{EE17B955-1482-4442-A26D-A7A619A1F3AD}" type="presParOf" srcId="{1D5B8037-7768-4D1B-8E4C-B753B7CBE9AD}" destId="{B89A9076-4240-4F4F-8417-6480A320FD02}" srcOrd="1" destOrd="0" presId="urn:microsoft.com/office/officeart/2005/8/layout/hProcess9"/>
    <dgm:cxn modelId="{06B008EB-1668-4A71-BB32-703CB0A87831}" type="presParOf" srcId="{B89A9076-4240-4F4F-8417-6480A320FD02}" destId="{B96BFCE6-A121-44B5-9ED1-E2A4B445AD81}" srcOrd="0" destOrd="0" presId="urn:microsoft.com/office/officeart/2005/8/layout/hProcess9"/>
    <dgm:cxn modelId="{83710EBB-47C7-43E0-BFEA-2A8BF2FADB5D}" type="presParOf" srcId="{B89A9076-4240-4F4F-8417-6480A320FD02}" destId="{86685247-28E3-4F67-8E7B-DE8CD71FE5EF}" srcOrd="1" destOrd="0" presId="urn:microsoft.com/office/officeart/2005/8/layout/hProcess9"/>
    <dgm:cxn modelId="{6EDAFE48-31B7-41DD-90D2-B120F0D24FC8}" type="presParOf" srcId="{B89A9076-4240-4F4F-8417-6480A320FD02}" destId="{ACBD9566-DBDE-4CED-A6D5-8EBDD169C556}" srcOrd="2" destOrd="0" presId="urn:microsoft.com/office/officeart/2005/8/layout/hProcess9"/>
    <dgm:cxn modelId="{222915BE-D92E-4054-93A5-97EED0F7ED2D}" type="presParOf" srcId="{B89A9076-4240-4F4F-8417-6480A320FD02}" destId="{A028903C-C00A-4374-A1F5-06CA0338A17A}" srcOrd="3" destOrd="0" presId="urn:microsoft.com/office/officeart/2005/8/layout/hProcess9"/>
    <dgm:cxn modelId="{6261F46A-3690-4856-9AB1-15BE40455277}" type="presParOf" srcId="{B89A9076-4240-4F4F-8417-6480A320FD02}" destId="{8840F936-4F75-4566-B1B9-3C5E58BE0598}" srcOrd="4" destOrd="0" presId="urn:microsoft.com/office/officeart/2005/8/layout/hProcess9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0000"/>
        </a:solidFill>
      </dgm:spPr>
      <dgm:t>
        <a:bodyPr/>
        <a:lstStyle/>
        <a:p>
          <a:r>
            <a:rPr lang="th-TH" b="1" smtClean="0">
              <a:effectLst/>
            </a:rPr>
            <a:t>เงื่อนไข</a:t>
          </a:r>
          <a:endParaRPr lang="en-US" b="1" dirty="0"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 b="1">
            <a:solidFill>
              <a:srgbClr val="FF0000"/>
            </a:solidFill>
            <a:effectLst/>
          </a:endParaRPr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 b="1">
            <a:solidFill>
              <a:srgbClr val="FF0000"/>
            </a:solidFill>
            <a:effectLst/>
          </a:endParaRPr>
        </a:p>
      </dgm:t>
    </dgm:pt>
    <dgm:pt modelId="{A79FD719-B2D5-4714-B6F3-A41AC50DD1ED}">
      <dgm:prSet phldrT="[ข้อความ]"/>
      <dgm:spPr/>
      <dgm:t>
        <a:bodyPr anchor="ctr"/>
        <a:lstStyle/>
        <a:p>
          <a:r>
            <a:rPr lang="th-TH" b="1" dirty="0" smtClean="0">
              <a:effectLst/>
            </a:rPr>
            <a:t>หนังสือที่ </a:t>
          </a:r>
          <a:r>
            <a:rPr lang="th-TH" b="1" dirty="0" err="1" smtClean="0">
              <a:effectLst/>
            </a:rPr>
            <a:t>กค</a:t>
          </a:r>
          <a:r>
            <a:rPr lang="th-TH" b="1" dirty="0" smtClean="0">
              <a:effectLst/>
            </a:rPr>
            <a:t> 0402.2/ว46 ลงวันที่ 8 มิถุนายน 2555 มีผลบังคับใช้ตั้งแต่ 1 เมษายน 2555</a:t>
          </a:r>
          <a:endParaRPr lang="en-US" b="1" dirty="0">
            <a:effectLst/>
          </a:endParaRPr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 b="1">
            <a:solidFill>
              <a:srgbClr val="FF0000"/>
            </a:solidFill>
            <a:effectLst/>
          </a:endParaRPr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 b="1">
            <a:solidFill>
              <a:srgbClr val="FF0000"/>
            </a:solidFill>
            <a:effectLst/>
          </a:endParaRPr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 custLinFactNeighborX="-555" custLinFactNeighborY="1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952B6E60-81D5-4421-B743-0D634B346064}" type="presOf" srcId="{04C30B20-C1B8-4D40-9A9D-F1298C72159D}" destId="{B6153693-44C6-4240-A81C-A319B9CA82E4}" srcOrd="0" destOrd="0" presId="urn:microsoft.com/office/officeart/2005/8/layout/vList6"/>
    <dgm:cxn modelId="{F934B891-3721-48FF-8DEB-9926D7AEDE89}" type="presOf" srcId="{A79FD719-B2D5-4714-B6F3-A41AC50DD1ED}" destId="{0ECCA519-5E71-426A-9E2A-F7F5AE5076ED}" srcOrd="0" destOrd="0" presId="urn:microsoft.com/office/officeart/2005/8/layout/vList6"/>
    <dgm:cxn modelId="{5E7359DD-DF45-4077-B573-0286CBDBDEED}" type="presOf" srcId="{3D9F5B9C-2B95-489F-979C-F3457E75AE03}" destId="{8F271B1E-D051-4D56-8DEB-FF5E38A9548A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C0EA3164-642C-4EE3-B9DE-B50DBBD9E3C9}" type="presParOf" srcId="{B6153693-44C6-4240-A81C-A319B9CA82E4}" destId="{5C78E194-FC0E-4B85-8B44-303079AB5A45}" srcOrd="0" destOrd="0" presId="urn:microsoft.com/office/officeart/2005/8/layout/vList6"/>
    <dgm:cxn modelId="{270BD1A7-B3C7-42C0-8138-4B99BB5F3AB0}" type="presParOf" srcId="{5C78E194-FC0E-4B85-8B44-303079AB5A45}" destId="{8F271B1E-D051-4D56-8DEB-FF5E38A9548A}" srcOrd="0" destOrd="0" presId="urn:microsoft.com/office/officeart/2005/8/layout/vList6"/>
    <dgm:cxn modelId="{8CBF5FA7-41B0-48C4-A18F-6FC71CBF308E}" type="presParOf" srcId="{5C78E194-FC0E-4B85-8B44-303079AB5A45}" destId="{0ECCA519-5E71-426A-9E2A-F7F5AE5076ED}" srcOrd="1" destOrd="0" presId="urn:microsoft.com/office/officeart/2005/8/layout/vList6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9292136B-2BA7-43B7-BECB-8C5654B43A3A}">
      <dgm:prSet phldrT="[ข้อความ]" custT="1"/>
      <dgm:spPr/>
      <dgm:t>
        <a:bodyPr/>
        <a:lstStyle/>
        <a:p>
          <a:pPr algn="ctr"/>
          <a:r>
            <a:rPr lang="th-TH" sz="3600" b="1" cap="none" spc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เบิกจากบริษัทประกันก่อน</a:t>
          </a:r>
          <a:endParaRPr lang="en-US" sz="3600" b="1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A9FFC7-A673-456C-8F92-CA729A4949F0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เบิกจากกรมบัญชีกลาง (สมทบ)</a:t>
          </a:r>
          <a:endParaRPr lang="en-US" sz="3600" b="1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AC0CA6-8578-4CF3-B6FA-58B641FCACB7}">
      <dgm:prSet phldrT="[ข้อความ]" custT="1"/>
      <dgm:spPr/>
      <dgm:t>
        <a:bodyPr/>
        <a:lstStyle/>
        <a:p>
          <a:r>
            <a:rPr lang="th-TH" sz="36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ไม่เกินยอดค่ารักษาที่จ่ายไป</a:t>
          </a:r>
          <a:endParaRPr lang="en-US" sz="4000" baseline="0" dirty="0"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rdia New" pitchFamily="34" charset="-34"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/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8DA30D78-3EC6-4E9E-A77C-A8459E005DDA}" type="presOf" srcId="{9292136B-2BA7-43B7-BECB-8C5654B43A3A}" destId="{B96BFCE6-A121-44B5-9ED1-E2A4B445AD81}" srcOrd="0" destOrd="0" presId="urn:microsoft.com/office/officeart/2005/8/layout/hProcess9"/>
    <dgm:cxn modelId="{7B63292A-053B-44C8-83CA-0EBE61530155}" type="presOf" srcId="{CBF3DB4D-0702-4A52-9A5F-1202AB72C8F0}" destId="{1D5B8037-7768-4D1B-8E4C-B753B7CBE9AD}" srcOrd="0" destOrd="0" presId="urn:microsoft.com/office/officeart/2005/8/layout/hProcess9"/>
    <dgm:cxn modelId="{A3E179A8-1183-47DB-AC30-F5FA08E48049}" type="presOf" srcId="{66A9FFC7-A673-456C-8F92-CA729A4949F0}" destId="{ACBD9566-DBDE-4CED-A6D5-8EBDD169C556}" srcOrd="0" destOrd="0" presId="urn:microsoft.com/office/officeart/2005/8/layout/hProcess9"/>
    <dgm:cxn modelId="{81530082-6805-422C-B590-0E9BFFCC44E4}" type="presOf" srcId="{ADAC0CA6-8578-4CF3-B6FA-58B641FCACB7}" destId="{8840F936-4F75-4566-B1B9-3C5E58BE0598}" srcOrd="0" destOrd="0" presId="urn:microsoft.com/office/officeart/2005/8/layout/hProcess9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CBBAA72A-4407-426F-9842-98912B34CF13}" type="presParOf" srcId="{1D5B8037-7768-4D1B-8E4C-B753B7CBE9AD}" destId="{F9CC408A-8BF4-4E59-9C11-C2697ACD7517}" srcOrd="0" destOrd="0" presId="urn:microsoft.com/office/officeart/2005/8/layout/hProcess9"/>
    <dgm:cxn modelId="{F9F0AFD6-F5AB-4DAA-A410-7CB1E1E3A564}" type="presParOf" srcId="{1D5B8037-7768-4D1B-8E4C-B753B7CBE9AD}" destId="{B89A9076-4240-4F4F-8417-6480A320FD02}" srcOrd="1" destOrd="0" presId="urn:microsoft.com/office/officeart/2005/8/layout/hProcess9"/>
    <dgm:cxn modelId="{F8CB6199-18EB-4571-9BA3-8EE1B394F2C6}" type="presParOf" srcId="{B89A9076-4240-4F4F-8417-6480A320FD02}" destId="{B96BFCE6-A121-44B5-9ED1-E2A4B445AD81}" srcOrd="0" destOrd="0" presId="urn:microsoft.com/office/officeart/2005/8/layout/hProcess9"/>
    <dgm:cxn modelId="{A914B9F5-0611-49DE-9E38-E32AE7EA03B9}" type="presParOf" srcId="{B89A9076-4240-4F4F-8417-6480A320FD02}" destId="{86685247-28E3-4F67-8E7B-DE8CD71FE5EF}" srcOrd="1" destOrd="0" presId="urn:microsoft.com/office/officeart/2005/8/layout/hProcess9"/>
    <dgm:cxn modelId="{E215E80F-3CAC-48F3-B370-46FE7051AB00}" type="presParOf" srcId="{B89A9076-4240-4F4F-8417-6480A320FD02}" destId="{ACBD9566-DBDE-4CED-A6D5-8EBDD169C556}" srcOrd="2" destOrd="0" presId="urn:microsoft.com/office/officeart/2005/8/layout/hProcess9"/>
    <dgm:cxn modelId="{0D38C141-3133-4A40-95FC-E45D153660C5}" type="presParOf" srcId="{B89A9076-4240-4F4F-8417-6480A320FD02}" destId="{A028903C-C00A-4374-A1F5-06CA0338A17A}" srcOrd="3" destOrd="0" presId="urn:microsoft.com/office/officeart/2005/8/layout/hProcess9"/>
    <dgm:cxn modelId="{938151D9-0079-40BF-AA92-3A53F15506B8}" type="presParOf" srcId="{B89A9076-4240-4F4F-8417-6480A320FD02}" destId="{8840F936-4F75-4566-B1B9-3C5E58BE0598}" srcOrd="4" destOrd="0" presId="urn:microsoft.com/office/officeart/2005/8/layout/hProcess9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0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/>
            </a:rPr>
            <a:t>มาตรา 11</a:t>
          </a:r>
          <a:endParaRPr lang="en-US" b="1" cap="none" spc="0" dirty="0">
            <a:ln w="50800"/>
            <a:solidFill>
              <a:schemeClr val="tx1"/>
            </a:solidFill>
            <a:effectLst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/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/>
        </a:p>
      </dgm:t>
    </dgm:pt>
    <dgm:pt modelId="{A79FD719-B2D5-4714-B6F3-A41AC50DD1ED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</a:rPr>
            <a:t>เบิกค่ารักษาได้ 2 ทาง</a:t>
          </a:r>
          <a:endParaRPr lang="en-US" dirty="0"/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/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/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D68876BF-B21C-4DDA-BA7D-41F8AA186413}" type="presOf" srcId="{04C30B20-C1B8-4D40-9A9D-F1298C72159D}" destId="{B6153693-44C6-4240-A81C-A319B9CA82E4}" srcOrd="0" destOrd="0" presId="urn:microsoft.com/office/officeart/2005/8/layout/vList6"/>
    <dgm:cxn modelId="{1476DD2D-D538-43F5-B665-1A8A32D80972}" type="presOf" srcId="{3D9F5B9C-2B95-489F-979C-F3457E75AE03}" destId="{8F271B1E-D051-4D56-8DEB-FF5E38A9548A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38DA9A66-A599-4C30-9673-4091425A8872}" type="presOf" srcId="{A79FD719-B2D5-4714-B6F3-A41AC50DD1ED}" destId="{0ECCA519-5E71-426A-9E2A-F7F5AE5076ED}" srcOrd="0" destOrd="0" presId="urn:microsoft.com/office/officeart/2005/8/layout/vList6"/>
    <dgm:cxn modelId="{D2D159AB-AD4F-4C57-910D-FA0B27D192AC}" type="presParOf" srcId="{B6153693-44C6-4240-A81C-A319B9CA82E4}" destId="{5C78E194-FC0E-4B85-8B44-303079AB5A45}" srcOrd="0" destOrd="0" presId="urn:microsoft.com/office/officeart/2005/8/layout/vList6"/>
    <dgm:cxn modelId="{CE8F7916-81AD-499A-A9B3-4355A286516B}" type="presParOf" srcId="{5C78E194-FC0E-4B85-8B44-303079AB5A45}" destId="{8F271B1E-D051-4D56-8DEB-FF5E38A9548A}" srcOrd="0" destOrd="0" presId="urn:microsoft.com/office/officeart/2005/8/layout/vList6"/>
    <dgm:cxn modelId="{4837B620-7C53-40EC-8216-A5C585F3759D}" type="presParOf" srcId="{5C78E194-FC0E-4B85-8B44-303079AB5A45}" destId="{0ECCA519-5E71-426A-9E2A-F7F5AE5076ED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1B4DB-A843-498D-BDEB-81AB4E696B7D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E916E4-9545-4C40-B865-46D2BA1DF63A}">
      <dgm:prSet phldrT="[ข้อความ]" custT="1"/>
      <dgm:spPr/>
      <dgm:t>
        <a:bodyPr/>
        <a:lstStyle/>
        <a:p>
          <a:r>
            <a:rPr lang="th-TH" sz="4800" b="1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หลักเกณฑ์การเบิกจ่าย       ค่ารักษาพยาบาล</a:t>
          </a:r>
          <a:endParaRPr lang="en-US" sz="48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ACAC068-11F1-4573-BB9E-426637E283BC}" type="parTrans" cxnId="{A5FDC631-F1BF-4A93-A93A-6DFEAC04F17B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22E2BAE-3D56-4901-84D1-BDBFC413A574}" type="sibTrans" cxnId="{A5FDC631-F1BF-4A93-A93A-6DFEAC04F17B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3F5962C-E116-4B87-B754-C96D5EDA51A8}">
      <dgm:prSet phldrT="[ข้อความ]" custT="1"/>
      <dgm:spPr/>
      <dgm:t>
        <a:bodyPr/>
        <a:lstStyle/>
        <a:p>
          <a:r>
            <a:rPr lang="th-TH" sz="48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ผู้มีสิทธิ และ      บุคคลในครอบครัว</a:t>
          </a:r>
          <a:endParaRPr lang="en-US" sz="48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61C517F-EAB4-4083-A053-54817D5B3D08}" type="parTrans" cxnId="{83AFF26F-6E18-4A27-B946-BA272734EE62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E3D89B5-9E27-46EA-B847-49293CD5E2D5}" type="sibTrans" cxnId="{83AFF26F-6E18-4A27-B946-BA272734EE62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2D75169-DE81-46A7-B39F-862E60BF7135}">
      <dgm:prSet phldrT="[ข้อความ]" custT="1"/>
      <dgm:spPr/>
      <dgm:t>
        <a:bodyPr/>
        <a:lstStyle/>
        <a:p>
          <a:r>
            <a:rPr lang="th-TH" sz="48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การรายงานข้อมูล               และการเลือกสิทธิ</a:t>
          </a:r>
          <a:endParaRPr lang="en-US" sz="48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84F1099-5FA7-4B8E-AE7E-691E8317EF3A}" type="parTrans" cxnId="{E8FE12A0-00A1-4121-B171-333578DE51C7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6C416CD-B4CD-4440-86FD-33235BEED33C}" type="sibTrans" cxnId="{E8FE12A0-00A1-4121-B171-333578DE51C7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9E7537A-E148-4EAF-B822-96ED81FFB7F7}">
      <dgm:prSet phldrT="[ข้อความ]" custT="1"/>
      <dgm:spPr/>
      <dgm:t>
        <a:bodyPr/>
        <a:lstStyle/>
        <a:p>
          <a:r>
            <a:rPr lang="th-TH" sz="4800" b="1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รายการและอัตรา</a:t>
          </a:r>
          <a:endParaRPr lang="en-US" sz="48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D2878A6-2AC6-4FF5-8416-0574CDCC9E2E}" type="parTrans" cxnId="{F62B6DF1-5C8D-4DEC-AC3B-BFA802D019D2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81363CA-C7FD-434D-848E-BEF617E8FA66}" type="sibTrans" cxnId="{F62B6DF1-5C8D-4DEC-AC3B-BFA802D019D2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6AFC40B-DB93-4805-A241-BA4EE2042827}">
      <dgm:prSet phldrT="[ข้อความ]" phldr="1"/>
      <dgm:spPr/>
      <dgm:t>
        <a:bodyPr/>
        <a:lstStyle/>
        <a:p>
          <a:endParaRPr lang="en-US" sz="4800" b="1" cap="none" spc="0" dirty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B0F82CC-B3FC-490A-A31A-F6799522B46D}" type="parTrans" cxnId="{DAE71447-C452-422F-93CA-7C8EDE4A9E59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1A1A1ED-4F73-4564-ADA8-42DE9F6C2D20}" type="sibTrans" cxnId="{DAE71447-C452-422F-93CA-7C8EDE4A9E59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CAC8E76-8B8E-4453-ACD4-DB4158EA1DB4}">
      <dgm:prSet custT="1"/>
      <dgm:spPr/>
      <dgm:t>
        <a:bodyPr/>
        <a:lstStyle/>
        <a:p>
          <a:r>
            <a:rPr lang="th-TH" sz="48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ประเภทสถานพยาบาล</a:t>
          </a:r>
          <a:endParaRPr lang="en-US" sz="48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4401B7C-9C7E-4B4B-A41F-F0F8CE2D8529}" type="parTrans" cxnId="{7C2D44A6-0146-4415-AAD2-978266B48600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B324B04-61DB-48CB-978E-0B115D3E1965}" type="sibTrans" cxnId="{7C2D44A6-0146-4415-AAD2-978266B48600}">
      <dgm:prSet/>
      <dgm:spPr/>
      <dgm:t>
        <a:bodyPr/>
        <a:lstStyle/>
        <a:p>
          <a:endParaRPr lang="en-US" sz="4800" b="1" cap="none" spc="0">
            <a:ln w="18415" cmpd="sng">
              <a:solidFill>
                <a:schemeClr val="tx1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78F1AA7-5066-4B9E-A8A5-195B34424645}">
      <dgm:prSet phldrT="[ข้อความ]"/>
      <dgm:spPr/>
      <dgm:t>
        <a:bodyPr/>
        <a:lstStyle/>
        <a:p>
          <a:endParaRPr lang="en-US" sz="4800" b="1">
            <a:latin typeface="Angsana New" pitchFamily="18" charset="-34"/>
            <a:cs typeface="Angsana New" pitchFamily="18" charset="-34"/>
          </a:endParaRPr>
        </a:p>
      </dgm:t>
    </dgm:pt>
    <dgm:pt modelId="{ED06893E-3FC1-43A0-ABFB-E32F5FD1415A}" type="parTrans" cxnId="{E7C17B8D-FD25-4C24-AB4B-CBC1C22C56BD}">
      <dgm:prSet/>
      <dgm:spPr/>
      <dgm:t>
        <a:bodyPr/>
        <a:lstStyle/>
        <a:p>
          <a:endParaRPr lang="en-US" sz="4800" b="1">
            <a:latin typeface="Angsana New" pitchFamily="18" charset="-34"/>
            <a:cs typeface="Angsana New" pitchFamily="18" charset="-34"/>
          </a:endParaRPr>
        </a:p>
      </dgm:t>
    </dgm:pt>
    <dgm:pt modelId="{B570029A-6FD4-4560-A369-3BC0295FDF7D}" type="sibTrans" cxnId="{E7C17B8D-FD25-4C24-AB4B-CBC1C22C56BD}">
      <dgm:prSet/>
      <dgm:spPr/>
      <dgm:t>
        <a:bodyPr/>
        <a:lstStyle/>
        <a:p>
          <a:endParaRPr lang="en-US" sz="4800" b="1">
            <a:latin typeface="Angsana New" pitchFamily="18" charset="-34"/>
            <a:cs typeface="Angsana New" pitchFamily="18" charset="-34"/>
          </a:endParaRPr>
        </a:p>
      </dgm:t>
    </dgm:pt>
    <dgm:pt modelId="{A7C2597F-D88C-4ABA-9788-DEC2DCB3D7B0}" type="pres">
      <dgm:prSet presAssocID="{FF21B4DB-A843-498D-BDEB-81AB4E696B7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1EE71-7590-48C2-B168-A04C7FDF3DE1}" type="pres">
      <dgm:prSet presAssocID="{FF21B4DB-A843-498D-BDEB-81AB4E696B7D}" presName="matrix" presStyleCnt="0"/>
      <dgm:spPr/>
      <dgm:t>
        <a:bodyPr/>
        <a:lstStyle/>
        <a:p>
          <a:endParaRPr lang="th-TH"/>
        </a:p>
      </dgm:t>
    </dgm:pt>
    <dgm:pt modelId="{5F982DA2-273C-46B2-8374-48916A89C646}" type="pres">
      <dgm:prSet presAssocID="{FF21B4DB-A843-498D-BDEB-81AB4E696B7D}" presName="tile1" presStyleLbl="node1" presStyleIdx="0" presStyleCnt="4"/>
      <dgm:spPr/>
      <dgm:t>
        <a:bodyPr/>
        <a:lstStyle/>
        <a:p>
          <a:endParaRPr lang="en-US"/>
        </a:p>
      </dgm:t>
    </dgm:pt>
    <dgm:pt modelId="{DA8DC260-2DCD-4368-AD97-102C0C6A95E4}" type="pres">
      <dgm:prSet presAssocID="{FF21B4DB-A843-498D-BDEB-81AB4E696B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5D147-05AE-4782-B091-E163A61853B4}" type="pres">
      <dgm:prSet presAssocID="{FF21B4DB-A843-498D-BDEB-81AB4E696B7D}" presName="tile2" presStyleLbl="node1" presStyleIdx="1" presStyleCnt="4"/>
      <dgm:spPr/>
      <dgm:t>
        <a:bodyPr/>
        <a:lstStyle/>
        <a:p>
          <a:endParaRPr lang="en-US"/>
        </a:p>
      </dgm:t>
    </dgm:pt>
    <dgm:pt modelId="{BFD4C808-25CA-44B4-B8B6-87EA47703B7E}" type="pres">
      <dgm:prSet presAssocID="{FF21B4DB-A843-498D-BDEB-81AB4E696B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805DA-3271-4EAB-8D47-50667EC7292A}" type="pres">
      <dgm:prSet presAssocID="{FF21B4DB-A843-498D-BDEB-81AB4E696B7D}" presName="tile3" presStyleLbl="node1" presStyleIdx="2" presStyleCnt="4"/>
      <dgm:spPr/>
      <dgm:t>
        <a:bodyPr/>
        <a:lstStyle/>
        <a:p>
          <a:endParaRPr lang="en-US"/>
        </a:p>
      </dgm:t>
    </dgm:pt>
    <dgm:pt modelId="{813B2264-7784-430F-8CF3-8F1F0C0CA9D9}" type="pres">
      <dgm:prSet presAssocID="{FF21B4DB-A843-498D-BDEB-81AB4E696B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93A28-CDDC-4CF9-AB92-3746F92D7CA3}" type="pres">
      <dgm:prSet presAssocID="{FF21B4DB-A843-498D-BDEB-81AB4E696B7D}" presName="tile4" presStyleLbl="node1" presStyleIdx="3" presStyleCnt="4"/>
      <dgm:spPr/>
      <dgm:t>
        <a:bodyPr/>
        <a:lstStyle/>
        <a:p>
          <a:endParaRPr lang="en-US"/>
        </a:p>
      </dgm:t>
    </dgm:pt>
    <dgm:pt modelId="{73C4E4CA-DB66-46A9-B943-1664B0071DEC}" type="pres">
      <dgm:prSet presAssocID="{FF21B4DB-A843-498D-BDEB-81AB4E696B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7DEE5-983A-4AD8-8CA7-CA93D34BF0DF}" type="pres">
      <dgm:prSet presAssocID="{FF21B4DB-A843-498D-BDEB-81AB4E696B7D}" presName="centerTile" presStyleLbl="fgShp" presStyleIdx="0" presStyleCnt="1" custScaleX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71447-C452-422F-93CA-7C8EDE4A9E59}" srcId="{FF21B4DB-A843-498D-BDEB-81AB4E696B7D}" destId="{46AFC40B-DB93-4805-A241-BA4EE2042827}" srcOrd="1" destOrd="0" parTransId="{9B0F82CC-B3FC-490A-A31A-F6799522B46D}" sibTransId="{41A1A1ED-4F73-4564-ADA8-42DE9F6C2D20}"/>
    <dgm:cxn modelId="{8D745EE3-C10B-4FB4-9AC0-914BC6F1DB23}" type="presOf" srcId="{B3F5962C-E116-4B87-B754-C96D5EDA51A8}" destId="{DA8DC260-2DCD-4368-AD97-102C0C6A95E4}" srcOrd="1" destOrd="0" presId="urn:microsoft.com/office/officeart/2005/8/layout/matrix1"/>
    <dgm:cxn modelId="{E8FE12A0-00A1-4121-B171-333578DE51C7}" srcId="{FBE916E4-9545-4C40-B865-46D2BA1DF63A}" destId="{C2D75169-DE81-46A7-B39F-862E60BF7135}" srcOrd="1" destOrd="0" parTransId="{184F1099-5FA7-4B8E-AE7E-691E8317EF3A}" sibTransId="{56C416CD-B4CD-4440-86FD-33235BEED33C}"/>
    <dgm:cxn modelId="{E922EC38-4892-41C3-B503-3371FC04DD08}" type="presOf" srcId="{8CAC8E76-8B8E-4453-ACD4-DB4158EA1DB4}" destId="{F7193A28-CDDC-4CF9-AB92-3746F92D7CA3}" srcOrd="0" destOrd="0" presId="urn:microsoft.com/office/officeart/2005/8/layout/matrix1"/>
    <dgm:cxn modelId="{8C8199C0-4F04-42A8-99FE-B879B70CEB81}" type="presOf" srcId="{A9E7537A-E148-4EAF-B822-96ED81FFB7F7}" destId="{3C9805DA-3271-4EAB-8D47-50667EC7292A}" srcOrd="0" destOrd="0" presId="urn:microsoft.com/office/officeart/2005/8/layout/matrix1"/>
    <dgm:cxn modelId="{7C2D44A6-0146-4415-AAD2-978266B48600}" srcId="{FBE916E4-9545-4C40-B865-46D2BA1DF63A}" destId="{8CAC8E76-8B8E-4453-ACD4-DB4158EA1DB4}" srcOrd="3" destOrd="0" parTransId="{34401B7C-9C7E-4B4B-A41F-F0F8CE2D8529}" sibTransId="{BB324B04-61DB-48CB-978E-0B115D3E1965}"/>
    <dgm:cxn modelId="{F62B6DF1-5C8D-4DEC-AC3B-BFA802D019D2}" srcId="{FBE916E4-9545-4C40-B865-46D2BA1DF63A}" destId="{A9E7537A-E148-4EAF-B822-96ED81FFB7F7}" srcOrd="2" destOrd="0" parTransId="{5D2878A6-2AC6-4FF5-8416-0574CDCC9E2E}" sibTransId="{D81363CA-C7FD-434D-848E-BEF617E8FA66}"/>
    <dgm:cxn modelId="{AA993711-D01C-4D7A-A591-B7F612E027EF}" type="presOf" srcId="{C2D75169-DE81-46A7-B39F-862E60BF7135}" destId="{BFD4C808-25CA-44B4-B8B6-87EA47703B7E}" srcOrd="1" destOrd="0" presId="urn:microsoft.com/office/officeart/2005/8/layout/matrix1"/>
    <dgm:cxn modelId="{73D32AF0-44A2-495C-9D29-DB6B33216561}" type="presOf" srcId="{8CAC8E76-8B8E-4453-ACD4-DB4158EA1DB4}" destId="{73C4E4CA-DB66-46A9-B943-1664B0071DEC}" srcOrd="1" destOrd="0" presId="urn:microsoft.com/office/officeart/2005/8/layout/matrix1"/>
    <dgm:cxn modelId="{21D80AA2-492C-4007-97AB-94A6E49FD551}" type="presOf" srcId="{B3F5962C-E116-4B87-B754-C96D5EDA51A8}" destId="{5F982DA2-273C-46B2-8374-48916A89C646}" srcOrd="0" destOrd="0" presId="urn:microsoft.com/office/officeart/2005/8/layout/matrix1"/>
    <dgm:cxn modelId="{83AFF26F-6E18-4A27-B946-BA272734EE62}" srcId="{FBE916E4-9545-4C40-B865-46D2BA1DF63A}" destId="{B3F5962C-E116-4B87-B754-C96D5EDA51A8}" srcOrd="0" destOrd="0" parTransId="{C61C517F-EAB4-4083-A053-54817D5B3D08}" sibTransId="{0E3D89B5-9E27-46EA-B847-49293CD5E2D5}"/>
    <dgm:cxn modelId="{A5FDC631-F1BF-4A93-A93A-6DFEAC04F17B}" srcId="{FF21B4DB-A843-498D-BDEB-81AB4E696B7D}" destId="{FBE916E4-9545-4C40-B865-46D2BA1DF63A}" srcOrd="0" destOrd="0" parTransId="{7ACAC068-11F1-4573-BB9E-426637E283BC}" sibTransId="{822E2BAE-3D56-4901-84D1-BDBFC413A574}"/>
    <dgm:cxn modelId="{66E0FA85-AD21-456F-8A9D-C0E0C8F733EB}" type="presOf" srcId="{C2D75169-DE81-46A7-B39F-862E60BF7135}" destId="{1B45D147-05AE-4782-B091-E163A61853B4}" srcOrd="0" destOrd="0" presId="urn:microsoft.com/office/officeart/2005/8/layout/matrix1"/>
    <dgm:cxn modelId="{CC139636-3489-46DD-AACB-B79521CD88D2}" type="presOf" srcId="{FBE916E4-9545-4C40-B865-46D2BA1DF63A}" destId="{BB97DEE5-983A-4AD8-8CA7-CA93D34BF0DF}" srcOrd="0" destOrd="0" presId="urn:microsoft.com/office/officeart/2005/8/layout/matrix1"/>
    <dgm:cxn modelId="{E7C17B8D-FD25-4C24-AB4B-CBC1C22C56BD}" srcId="{FF21B4DB-A843-498D-BDEB-81AB4E696B7D}" destId="{D78F1AA7-5066-4B9E-A8A5-195B34424645}" srcOrd="2" destOrd="0" parTransId="{ED06893E-3FC1-43A0-ABFB-E32F5FD1415A}" sibTransId="{B570029A-6FD4-4560-A369-3BC0295FDF7D}"/>
    <dgm:cxn modelId="{0C019293-BFF7-464C-B0FF-5C2C94A31B57}" type="presOf" srcId="{A9E7537A-E148-4EAF-B822-96ED81FFB7F7}" destId="{813B2264-7784-430F-8CF3-8F1F0C0CA9D9}" srcOrd="1" destOrd="0" presId="urn:microsoft.com/office/officeart/2005/8/layout/matrix1"/>
    <dgm:cxn modelId="{F0FFFF8E-2BDB-44AE-963B-1CDF346E1618}" type="presOf" srcId="{FF21B4DB-A843-498D-BDEB-81AB4E696B7D}" destId="{A7C2597F-D88C-4ABA-9788-DEC2DCB3D7B0}" srcOrd="0" destOrd="0" presId="urn:microsoft.com/office/officeart/2005/8/layout/matrix1"/>
    <dgm:cxn modelId="{D700A9A0-42F6-441A-9A85-33F736C99090}" type="presParOf" srcId="{A7C2597F-D88C-4ABA-9788-DEC2DCB3D7B0}" destId="{08C1EE71-7590-48C2-B168-A04C7FDF3DE1}" srcOrd="0" destOrd="0" presId="urn:microsoft.com/office/officeart/2005/8/layout/matrix1"/>
    <dgm:cxn modelId="{054F51DB-79D3-4AE7-BFAF-2B59ECE22684}" type="presParOf" srcId="{08C1EE71-7590-48C2-B168-A04C7FDF3DE1}" destId="{5F982DA2-273C-46B2-8374-48916A89C646}" srcOrd="0" destOrd="0" presId="urn:microsoft.com/office/officeart/2005/8/layout/matrix1"/>
    <dgm:cxn modelId="{81D187FE-9D29-4247-992D-570F2FCCC9D6}" type="presParOf" srcId="{08C1EE71-7590-48C2-B168-A04C7FDF3DE1}" destId="{DA8DC260-2DCD-4368-AD97-102C0C6A95E4}" srcOrd="1" destOrd="0" presId="urn:microsoft.com/office/officeart/2005/8/layout/matrix1"/>
    <dgm:cxn modelId="{BC00F5F1-A0F9-485F-B82E-0B26C0DB20AD}" type="presParOf" srcId="{08C1EE71-7590-48C2-B168-A04C7FDF3DE1}" destId="{1B45D147-05AE-4782-B091-E163A61853B4}" srcOrd="2" destOrd="0" presId="urn:microsoft.com/office/officeart/2005/8/layout/matrix1"/>
    <dgm:cxn modelId="{46190567-DC41-4C43-AF4F-09878591D771}" type="presParOf" srcId="{08C1EE71-7590-48C2-B168-A04C7FDF3DE1}" destId="{BFD4C808-25CA-44B4-B8B6-87EA47703B7E}" srcOrd="3" destOrd="0" presId="urn:microsoft.com/office/officeart/2005/8/layout/matrix1"/>
    <dgm:cxn modelId="{FFE6E563-059A-43A2-8375-75BDD15C53C3}" type="presParOf" srcId="{08C1EE71-7590-48C2-B168-A04C7FDF3DE1}" destId="{3C9805DA-3271-4EAB-8D47-50667EC7292A}" srcOrd="4" destOrd="0" presId="urn:microsoft.com/office/officeart/2005/8/layout/matrix1"/>
    <dgm:cxn modelId="{AD035C97-85A7-4362-B5B5-EB8B30FD7FBC}" type="presParOf" srcId="{08C1EE71-7590-48C2-B168-A04C7FDF3DE1}" destId="{813B2264-7784-430F-8CF3-8F1F0C0CA9D9}" srcOrd="5" destOrd="0" presId="urn:microsoft.com/office/officeart/2005/8/layout/matrix1"/>
    <dgm:cxn modelId="{EE0A92CD-4CC5-42F8-8455-DF816B4A952E}" type="presParOf" srcId="{08C1EE71-7590-48C2-B168-A04C7FDF3DE1}" destId="{F7193A28-CDDC-4CF9-AB92-3746F92D7CA3}" srcOrd="6" destOrd="0" presId="urn:microsoft.com/office/officeart/2005/8/layout/matrix1"/>
    <dgm:cxn modelId="{8FD068B3-FAC1-4BBC-B5BB-29873354D810}" type="presParOf" srcId="{08C1EE71-7590-48C2-B168-A04C7FDF3DE1}" destId="{73C4E4CA-DB66-46A9-B943-1664B0071DEC}" srcOrd="7" destOrd="0" presId="urn:microsoft.com/office/officeart/2005/8/layout/matrix1"/>
    <dgm:cxn modelId="{2D7B3371-C2C7-4FC5-88AE-BCA854EDA7F1}" type="presParOf" srcId="{A7C2597F-D88C-4ABA-9788-DEC2DCB3D7B0}" destId="{BB97DEE5-983A-4AD8-8CA7-CA93D34BF0DF}" srcOrd="1" destOrd="0" presId="urn:microsoft.com/office/officeart/2005/8/layout/matrix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</dgm:spPr>
      <dgm:t>
        <a:bodyPr/>
        <a:lstStyle/>
        <a:p>
          <a:r>
            <a:rPr lang="th-TH" b="1" dirty="0" smtClean="0"/>
            <a:t>มารดา</a:t>
          </a:r>
          <a:endParaRPr lang="en-US" b="1" dirty="0"/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th-TH" b="1" dirty="0" smtClean="0"/>
            <a:t>ผู้มีสิทธิ</a:t>
          </a:r>
          <a:endParaRPr lang="en-US" b="1" dirty="0"/>
        </a:p>
      </dgm:t>
    </dgm:pt>
    <dgm:pt modelId="{F1251C98-C43A-4F46-AB4E-3AF927C68D53}" type="parTrans" cxnId="{1E35DE5A-BBFA-4E76-AB56-38810C2A863B}">
      <dgm:prSet/>
      <dgm:spPr/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83E5A-8DA5-4712-A29A-7FDB1962025E}" type="presOf" srcId="{F1251C98-C43A-4F46-AB4E-3AF927C68D53}" destId="{8D0B59C2-B159-44D6-8DF7-0B4C4201758E}" srcOrd="0" destOrd="0" presId="urn:microsoft.com/office/officeart/2005/8/layout/radial4"/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81020C96-254C-4ED6-9708-0735C05E2320}" type="presOf" srcId="{6488AADD-9C45-497B-96AD-7BAB5385A7F9}" destId="{D3E019F7-2C0D-4657-99B6-92CE3B0E11AA}" srcOrd="0" destOrd="0" presId="urn:microsoft.com/office/officeart/2005/8/layout/radial4"/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F3078B82-E063-45DA-8331-EFDC46FB6CF7}" type="presOf" srcId="{6F118CA0-3E05-4AE8-95B0-0511DFDC3906}" destId="{75AC46CF-8027-42B6-A198-7D440D4FF3B6}" srcOrd="0" destOrd="0" presId="urn:microsoft.com/office/officeart/2005/8/layout/radial4"/>
    <dgm:cxn modelId="{C6EF0CB9-2ED1-4D39-B764-6420E09EA7F0}" type="presOf" srcId="{6CF0DFD3-3AE0-492E-A3AD-ABD77C45C5B7}" destId="{88E75C55-603E-4E50-8DD5-33AAB28375BA}" srcOrd="0" destOrd="0" presId="urn:microsoft.com/office/officeart/2005/8/layout/radial4"/>
    <dgm:cxn modelId="{3C5D6F4E-7634-436A-AD0C-4CA399CA74F3}" type="presParOf" srcId="{88E75C55-603E-4E50-8DD5-33AAB28375BA}" destId="{75AC46CF-8027-42B6-A198-7D440D4FF3B6}" srcOrd="0" destOrd="0" presId="urn:microsoft.com/office/officeart/2005/8/layout/radial4"/>
    <dgm:cxn modelId="{1A2CDB16-8101-4D5E-A219-3A2035DC65BE}" type="presParOf" srcId="{88E75C55-603E-4E50-8DD5-33AAB28375BA}" destId="{8D0B59C2-B159-44D6-8DF7-0B4C4201758E}" srcOrd="1" destOrd="0" presId="urn:microsoft.com/office/officeart/2005/8/layout/radial4"/>
    <dgm:cxn modelId="{96C1A02B-D685-4AA5-AA06-BF12301790E3}" type="presParOf" srcId="{88E75C55-603E-4E50-8DD5-33AAB28375BA}" destId="{D3E019F7-2C0D-4657-99B6-92CE3B0E11AA}" srcOrd="2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</a:gradFill>
      </dgm:spPr>
      <dgm:t>
        <a:bodyPr/>
        <a:lstStyle/>
        <a:p>
          <a:r>
            <a:rPr lang="th-TH" b="1" dirty="0" smtClean="0"/>
            <a:t>บิดา</a:t>
          </a:r>
          <a:endParaRPr lang="en-US" b="1" dirty="0"/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th-TH" b="1" smtClean="0"/>
            <a:t>ผู้มีสิทธิ</a:t>
          </a:r>
          <a:endParaRPr lang="en-US" b="1" dirty="0"/>
        </a:p>
      </dgm:t>
    </dgm:pt>
    <dgm:pt modelId="{F1251C98-C43A-4F46-AB4E-3AF927C68D53}" type="parTrans" cxnId="{1E35DE5A-BBFA-4E76-AB56-38810C2A863B}">
      <dgm:prSet/>
      <dgm:spPr/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189ECF8B-FA72-4BF6-8686-63FA5CDF324E}" type="presOf" srcId="{F1251C98-C43A-4F46-AB4E-3AF927C68D53}" destId="{8D0B59C2-B159-44D6-8DF7-0B4C4201758E}" srcOrd="0" destOrd="0" presId="urn:microsoft.com/office/officeart/2005/8/layout/radial4"/>
    <dgm:cxn modelId="{4B4DBBDC-8189-4CC0-8CE0-CE78BCE1B768}" type="presOf" srcId="{6F118CA0-3E05-4AE8-95B0-0511DFDC3906}" destId="{75AC46CF-8027-42B6-A198-7D440D4FF3B6}" srcOrd="0" destOrd="0" presId="urn:microsoft.com/office/officeart/2005/8/layout/radial4"/>
    <dgm:cxn modelId="{52488523-58AA-459B-9682-E2ED951AB4D0}" type="presOf" srcId="{6488AADD-9C45-497B-96AD-7BAB5385A7F9}" destId="{D3E019F7-2C0D-4657-99B6-92CE3B0E11AA}" srcOrd="0" destOrd="0" presId="urn:microsoft.com/office/officeart/2005/8/layout/radial4"/>
    <dgm:cxn modelId="{76CED21B-3737-437F-BACD-72B15EA65FFC}" type="presOf" srcId="{6CF0DFD3-3AE0-492E-A3AD-ABD77C45C5B7}" destId="{88E75C55-603E-4E50-8DD5-33AAB28375BA}" srcOrd="0" destOrd="0" presId="urn:microsoft.com/office/officeart/2005/8/layout/radial4"/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B5FEF23A-6D93-4B05-B53B-08141F11AFDE}" type="presParOf" srcId="{88E75C55-603E-4E50-8DD5-33AAB28375BA}" destId="{75AC46CF-8027-42B6-A198-7D440D4FF3B6}" srcOrd="0" destOrd="0" presId="urn:microsoft.com/office/officeart/2005/8/layout/radial4"/>
    <dgm:cxn modelId="{6DB7BA24-C80F-4D21-8442-AF52752D6C73}" type="presParOf" srcId="{88E75C55-603E-4E50-8DD5-33AAB28375BA}" destId="{8D0B59C2-B159-44D6-8DF7-0B4C4201758E}" srcOrd="1" destOrd="0" presId="urn:microsoft.com/office/officeart/2005/8/layout/radial4"/>
    <dgm:cxn modelId="{7732DB27-379A-43B2-90D0-EAE80AF9D02A}" type="presParOf" srcId="{88E75C55-603E-4E50-8DD5-33AAB28375BA}" destId="{D3E019F7-2C0D-4657-99B6-92CE3B0E11AA}" srcOrd="2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scene3d>
          <a:camera prst="orthographicFront"/>
          <a:lightRig rig="freezing" dir="t">
            <a:rot lat="0" lon="0" rev="10200000"/>
          </a:lightRig>
        </a:scene3d>
        <a:sp3d extrusionH="38100" contourW="12700" prstMaterial="dkEdge">
          <a:bevelT w="44450" h="133350"/>
          <a:contourClr>
            <a:srgbClr val="FFFF00"/>
          </a:contourClr>
        </a:sp3d>
      </dgm:spPr>
      <dgm:t>
        <a:bodyPr/>
        <a:lstStyle/>
        <a:p>
          <a:r>
            <a:rPr lang="th-TH" b="1" dirty="0" smtClean="0">
              <a:solidFill>
                <a:srgbClr val="FFFF00"/>
              </a:solidFill>
            </a:rPr>
            <a:t>คู่สมรส</a:t>
          </a:r>
          <a:endParaRPr lang="en-US" b="1" dirty="0">
            <a:solidFill>
              <a:srgbClr val="FFFF00"/>
            </a:solidFill>
          </a:endParaRPr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scene3d>
          <a:camera prst="orthographicFront"/>
          <a:lightRig rig="freezing" dir="t"/>
        </a:scene3d>
        <a:sp3d prstMaterial="softEdge">
          <a:bevelT w="38100" h="38100"/>
        </a:sp3d>
      </dgm:spPr>
      <dgm:t>
        <a:bodyPr/>
        <a:lstStyle/>
        <a:p>
          <a:r>
            <a:rPr lang="th-TH" b="1" dirty="0" smtClean="0">
              <a:solidFill>
                <a:srgbClr val="FFFF00"/>
              </a:solidFill>
            </a:rPr>
            <a:t>ผู้มีสิทธิ</a:t>
          </a:r>
          <a:endParaRPr lang="en-US" b="1" dirty="0">
            <a:solidFill>
              <a:srgbClr val="FFFF00"/>
            </a:solidFill>
          </a:endParaRPr>
        </a:p>
      </dgm:t>
    </dgm:pt>
    <dgm:pt modelId="{F1251C98-C43A-4F46-AB4E-3AF927C68D53}" type="parTrans" cxnId="{1E35DE5A-BBFA-4E76-AB56-38810C2A863B}">
      <dgm:prSet/>
      <dgm:spPr>
        <a:gradFill rotWithShape="0">
          <a:gsLst>
            <a:gs pos="0">
              <a:srgbClr val="FF0066"/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85D5D-499B-44C5-97D3-6A5CC819955A}" type="presOf" srcId="{6488AADD-9C45-497B-96AD-7BAB5385A7F9}" destId="{D3E019F7-2C0D-4657-99B6-92CE3B0E11AA}" srcOrd="0" destOrd="0" presId="urn:microsoft.com/office/officeart/2005/8/layout/radial4"/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23B12420-F864-46F4-9C47-E47CDD7A7DB2}" type="presOf" srcId="{6F118CA0-3E05-4AE8-95B0-0511DFDC3906}" destId="{75AC46CF-8027-42B6-A198-7D440D4FF3B6}" srcOrd="0" destOrd="0" presId="urn:microsoft.com/office/officeart/2005/8/layout/radial4"/>
    <dgm:cxn modelId="{789A1073-36B0-430D-83F7-7CFEC362B76D}" type="presOf" srcId="{F1251C98-C43A-4F46-AB4E-3AF927C68D53}" destId="{8D0B59C2-B159-44D6-8DF7-0B4C4201758E}" srcOrd="0" destOrd="0" presId="urn:microsoft.com/office/officeart/2005/8/layout/radial4"/>
    <dgm:cxn modelId="{8318A94B-18A4-4DA7-A70F-0D9382107A4C}" type="presOf" srcId="{6CF0DFD3-3AE0-492E-A3AD-ABD77C45C5B7}" destId="{88E75C55-603E-4E50-8DD5-33AAB28375BA}" srcOrd="0" destOrd="0" presId="urn:microsoft.com/office/officeart/2005/8/layout/radial4"/>
    <dgm:cxn modelId="{D82BED76-A109-4FEA-945A-2B37CB4A5D77}" type="presParOf" srcId="{88E75C55-603E-4E50-8DD5-33AAB28375BA}" destId="{75AC46CF-8027-42B6-A198-7D440D4FF3B6}" srcOrd="0" destOrd="0" presId="urn:microsoft.com/office/officeart/2005/8/layout/radial4"/>
    <dgm:cxn modelId="{93A14CC1-8834-4FDF-AEBC-28CEBDEF0E36}" type="presParOf" srcId="{88E75C55-603E-4E50-8DD5-33AAB28375BA}" destId="{8D0B59C2-B159-44D6-8DF7-0B4C4201758E}" srcOrd="1" destOrd="0" presId="urn:microsoft.com/office/officeart/2005/8/layout/radial4"/>
    <dgm:cxn modelId="{139E41FE-2E02-41FA-B84A-6DEFF78EC6CE}" type="presParOf" srcId="{88E75C55-603E-4E50-8DD5-33AAB28375BA}" destId="{D3E019F7-2C0D-4657-99B6-92CE3B0E11AA}" srcOrd="2" destOrd="0" presId="urn:microsoft.com/office/officeart/2005/8/layout/radial4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F0DFD3-3AE0-492E-A3AD-ABD77C45C5B7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118CA0-3E05-4AE8-95B0-0511DFDC3906}">
      <dgm:prSet phldrT="[ข้อความ]"/>
      <dgm:spPr>
        <a:solidFill>
          <a:srgbClr val="FF0066"/>
        </a:solidFill>
      </dgm:spPr>
      <dgm:t>
        <a:bodyPr/>
        <a:lstStyle/>
        <a:p>
          <a:r>
            <a:rPr lang="th-TH" b="1" dirty="0" smtClean="0"/>
            <a:t>บุตร</a:t>
          </a:r>
          <a:endParaRPr lang="en-US" b="1" dirty="0"/>
        </a:p>
      </dgm:t>
    </dgm:pt>
    <dgm:pt modelId="{BE265954-719D-4A8B-AACD-1E6211A54EB2}" type="parTrans" cxnId="{672C6DF5-9B4A-4139-A5DA-81F083F89243}">
      <dgm:prSet/>
      <dgm:spPr/>
      <dgm:t>
        <a:bodyPr/>
        <a:lstStyle/>
        <a:p>
          <a:endParaRPr lang="en-US"/>
        </a:p>
      </dgm:t>
    </dgm:pt>
    <dgm:pt modelId="{16A5DFD1-1AC3-4E6D-A05C-879562F7A821}" type="sibTrans" cxnId="{672C6DF5-9B4A-4139-A5DA-81F083F89243}">
      <dgm:prSet/>
      <dgm:spPr/>
      <dgm:t>
        <a:bodyPr/>
        <a:lstStyle/>
        <a:p>
          <a:endParaRPr lang="en-US"/>
        </a:p>
      </dgm:t>
    </dgm:pt>
    <dgm:pt modelId="{6488AADD-9C45-497B-96AD-7BAB5385A7F9}">
      <dgm:prSet phldrT="[ข้อความ]"/>
      <dgm:spPr/>
      <dgm:t>
        <a:bodyPr/>
        <a:lstStyle/>
        <a:p>
          <a:r>
            <a:rPr lang="th-TH" b="1" smtClean="0"/>
            <a:t>ผู้มีสิทธิ (หญิง)</a:t>
          </a:r>
          <a:endParaRPr lang="en-US" b="1" dirty="0"/>
        </a:p>
      </dgm:t>
    </dgm:pt>
    <dgm:pt modelId="{F1251C98-C43A-4F46-AB4E-3AF927C68D53}" type="parTrans" cxnId="{1E35DE5A-BBFA-4E76-AB56-38810C2A863B}">
      <dgm:prSet/>
      <dgm:spPr/>
      <dgm:t>
        <a:bodyPr/>
        <a:lstStyle/>
        <a:p>
          <a:endParaRPr lang="en-US"/>
        </a:p>
      </dgm:t>
    </dgm:pt>
    <dgm:pt modelId="{69F8DF5C-C22B-4B6D-96E1-FE6E2BB10F02}" type="sibTrans" cxnId="{1E35DE5A-BBFA-4E76-AB56-38810C2A863B}">
      <dgm:prSet/>
      <dgm:spPr/>
      <dgm:t>
        <a:bodyPr/>
        <a:lstStyle/>
        <a:p>
          <a:endParaRPr lang="en-US"/>
        </a:p>
      </dgm:t>
    </dgm:pt>
    <dgm:pt modelId="{88E75C55-603E-4E50-8DD5-33AAB28375BA}" type="pres">
      <dgm:prSet presAssocID="{6CF0DFD3-3AE0-492E-A3AD-ABD77C45C5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C46CF-8027-42B6-A198-7D440D4FF3B6}" type="pres">
      <dgm:prSet presAssocID="{6F118CA0-3E05-4AE8-95B0-0511DFDC3906}" presName="centerShape" presStyleLbl="node0" presStyleIdx="0" presStyleCnt="1" custLinFactNeighborX="15701" custLinFactNeighborY="440"/>
      <dgm:spPr/>
      <dgm:t>
        <a:bodyPr/>
        <a:lstStyle/>
        <a:p>
          <a:endParaRPr lang="en-US"/>
        </a:p>
      </dgm:t>
    </dgm:pt>
    <dgm:pt modelId="{8D0B59C2-B159-44D6-8DF7-0B4C4201758E}" type="pres">
      <dgm:prSet presAssocID="{F1251C98-C43A-4F46-AB4E-3AF927C68D5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D3E019F7-2C0D-4657-99B6-92CE3B0E11AA}" type="pres">
      <dgm:prSet presAssocID="{6488AADD-9C45-497B-96AD-7BAB5385A7F9}" presName="node" presStyleLbl="node1" presStyleIdx="0" presStyleCnt="1" custRadScaleRad="108790" custRadScaleInc="-1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5DE5A-BBFA-4E76-AB56-38810C2A863B}" srcId="{6F118CA0-3E05-4AE8-95B0-0511DFDC3906}" destId="{6488AADD-9C45-497B-96AD-7BAB5385A7F9}" srcOrd="0" destOrd="0" parTransId="{F1251C98-C43A-4F46-AB4E-3AF927C68D53}" sibTransId="{69F8DF5C-C22B-4B6D-96E1-FE6E2BB10F02}"/>
    <dgm:cxn modelId="{0C20EF4C-02A7-472A-A66B-F476013EDBCC}" type="presOf" srcId="{6F118CA0-3E05-4AE8-95B0-0511DFDC3906}" destId="{75AC46CF-8027-42B6-A198-7D440D4FF3B6}" srcOrd="0" destOrd="0" presId="urn:microsoft.com/office/officeart/2005/8/layout/radial4"/>
    <dgm:cxn modelId="{E29532A7-FFA6-401B-93D7-165768C61DC3}" type="presOf" srcId="{6CF0DFD3-3AE0-492E-A3AD-ABD77C45C5B7}" destId="{88E75C55-603E-4E50-8DD5-33AAB28375BA}" srcOrd="0" destOrd="0" presId="urn:microsoft.com/office/officeart/2005/8/layout/radial4"/>
    <dgm:cxn modelId="{672C6DF5-9B4A-4139-A5DA-81F083F89243}" srcId="{6CF0DFD3-3AE0-492E-A3AD-ABD77C45C5B7}" destId="{6F118CA0-3E05-4AE8-95B0-0511DFDC3906}" srcOrd="0" destOrd="0" parTransId="{BE265954-719D-4A8B-AACD-1E6211A54EB2}" sibTransId="{16A5DFD1-1AC3-4E6D-A05C-879562F7A821}"/>
    <dgm:cxn modelId="{B25D4F27-197B-47E0-BD75-5A755EB260E9}" type="presOf" srcId="{F1251C98-C43A-4F46-AB4E-3AF927C68D53}" destId="{8D0B59C2-B159-44D6-8DF7-0B4C4201758E}" srcOrd="0" destOrd="0" presId="urn:microsoft.com/office/officeart/2005/8/layout/radial4"/>
    <dgm:cxn modelId="{3369C2B4-D0F6-481A-9D18-5782C5AA042A}" type="presOf" srcId="{6488AADD-9C45-497B-96AD-7BAB5385A7F9}" destId="{D3E019F7-2C0D-4657-99B6-92CE3B0E11AA}" srcOrd="0" destOrd="0" presId="urn:microsoft.com/office/officeart/2005/8/layout/radial4"/>
    <dgm:cxn modelId="{C1E8EFB0-F706-46FE-A253-00F02B876214}" type="presParOf" srcId="{88E75C55-603E-4E50-8DD5-33AAB28375BA}" destId="{75AC46CF-8027-42B6-A198-7D440D4FF3B6}" srcOrd="0" destOrd="0" presId="urn:microsoft.com/office/officeart/2005/8/layout/radial4"/>
    <dgm:cxn modelId="{EF671F5C-C2E7-4AB8-82B8-926D0E1DEA52}" type="presParOf" srcId="{88E75C55-603E-4E50-8DD5-33AAB28375BA}" destId="{8D0B59C2-B159-44D6-8DF7-0B4C4201758E}" srcOrd="1" destOrd="0" presId="urn:microsoft.com/office/officeart/2005/8/layout/radial4"/>
    <dgm:cxn modelId="{A984A687-858B-4E3F-9EEF-1F8CBF9651D6}" type="presParOf" srcId="{88E75C55-603E-4E50-8DD5-33AAB28375BA}" destId="{D3E019F7-2C0D-4657-99B6-92CE3B0E11AA}" srcOrd="2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A2E26B-8246-42B2-A963-5396C176A3CD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4EF5BD-89C5-4C68-8C31-D5BF0D79F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h-TH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th-TH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E2D4404-23AA-4427-83BB-C00AD9588AF9}" type="datetimeFigureOut">
              <a:rPr/>
              <a:pPr>
                <a:defRPr/>
              </a:pPr>
              <a:t>23/11/55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29238" cy="44577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h-TH" noProof="0"/>
              <a:t>คลิกเพื่อแก้ไขลักษณะข้อความต้นแบบ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h-TH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th-TH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D18F1D-EE2A-4B8E-9879-145C9168091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04A62-A7A3-4FEE-BE35-46D38DF7F45C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C5F48-D6F5-4B7F-9B64-A138AF88DEE9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764B1-B43D-4709-8268-64C571980835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8A905-34E6-48B0-8D04-1FE114C199BF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D4C35-4B9D-4A18-BB18-CBD3AA467956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BB6FC-9283-43CA-9E82-6153F2EDEA8F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1A595-695F-4456-A70C-3168E1817CA9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6F55D-F85C-440D-B5BE-0F91164B370D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64EEC-7FCF-4E6D-8F4C-A1A5D24BB272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AA466-B862-418C-B53F-EEF7F220A62E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4186C-BD7C-4D4F-8CF3-A43C949C342F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5C6C4-8862-4D2E-83A3-A64DEEAA15C4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451DF-7036-4821-8745-E8DCDD83C618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D9F2EA-A6F9-47F5-A189-EBDEAE5E3819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6AA25D-BDC2-4AAC-8FA0-275EAE4C15ED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1BF4A-23FD-4048-8973-0CBEB593A9F1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52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B5A06-D4F1-4EBA-BB7F-EF18BA2C71AA}" type="slidenum">
              <a:rPr lang="en-US" smtClean="0">
                <a:latin typeface="Arial" charset="0"/>
              </a:rPr>
              <a:pPr>
                <a:defRPr/>
              </a:pPr>
              <a:t>66</a:t>
            </a:fld>
            <a:endParaRPr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F065B-4730-4FFF-B6C8-E47B6D911EED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587BD-83DA-4E7F-B279-F46F67D747D9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E70DD-461D-46B6-B0B2-AC1F10E24125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EDDA6-C53F-43AD-9A55-5AD8A0EB761B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12D43A-C7F0-441C-8E24-916544FF5E3F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A4AC1-ED3F-4D4A-969A-4F32428CF722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06CFA-1EDF-4EFA-9128-0556060F88FF}" type="slidenum">
              <a:rPr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F54C9-95E3-4331-92D7-5E9A42B27920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97490-77B3-47BD-9835-7837F545F7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F772B-F609-401D-BA5A-7AB05FAEB3CF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CAE73-2272-4268-8C3C-0B0AC0512C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F772B-F609-401D-BA5A-7AB05FAEB3CF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CAE73-2272-4268-8C3C-0B0AC0512C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3774B-9F67-4CC9-8D29-40492CC8D75B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12E71-9A2D-47D2-818F-269DE8509318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3731C-84BB-4CCA-B26F-F26DEC995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D03C3-1232-47B8-988D-BB2B43818F78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35643-CD8A-4D17-9685-64E449942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52236-4B0C-47AA-87FE-C597B0C11619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86489-CF25-4C1C-AD0F-D88C42E3BE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076A2-26A7-4E56-82E2-B72404781E57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B78C0-00D6-46F9-A617-CB7819FA91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1F144-F3A1-4927-9080-3A048D593628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9028-6D48-4B47-B84D-6C0C260544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7D531-604C-44D9-A069-734A283549B1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D06DE-9ACE-47F4-9EB9-FDBD8DF6D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7F93E5-CF96-4F16-8BCF-6E817B4958E4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4D53C-9794-4196-8C07-8CA2C5FAF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8DAAA-1654-4A79-8389-EEC19CD3CA34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68D6-DF28-4789-83E2-28BF280F9A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2F772B-F609-401D-BA5A-7AB05FAEB3CF}" type="datetimeFigureOut">
              <a:rPr lang="en-US" smtClean="0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0CAE73-2272-4268-8C3C-0B0AC0512C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oleObject" Target="../embeddings/Microsoft_Office_Word_97_-_2003_Document1.doc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???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diagramLayout" Target="../diagrams/layout19.xml"/><Relationship Id="rId7" Type="http://schemas.openxmlformats.org/officeDocument/2006/relationships/diagramLayout" Target="../diagrams/layout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0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3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diagramLayout" Target="../diagrams/layout24.xml"/><Relationship Id="rId7" Type="http://schemas.openxmlformats.org/officeDocument/2006/relationships/diagramLayout" Target="../diagrams/layout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5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8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13" Type="http://schemas.openxmlformats.org/officeDocument/2006/relationships/diagramColors" Target="../diagrams/colors38.xml"/><Relationship Id="rId18" Type="http://schemas.openxmlformats.org/officeDocument/2006/relationships/diagramData" Target="../diagrams/data40.xml"/><Relationship Id="rId3" Type="http://schemas.openxmlformats.org/officeDocument/2006/relationships/diagramLayout" Target="../diagrams/layout36.xml"/><Relationship Id="rId21" Type="http://schemas.openxmlformats.org/officeDocument/2006/relationships/diagramColors" Target="../diagrams/colors40.xml"/><Relationship Id="rId7" Type="http://schemas.openxmlformats.org/officeDocument/2006/relationships/diagramLayout" Target="../diagrams/layout37.xml"/><Relationship Id="rId12" Type="http://schemas.openxmlformats.org/officeDocument/2006/relationships/diagramQuickStyle" Target="../diagrams/quickStyle38.xml"/><Relationship Id="rId17" Type="http://schemas.openxmlformats.org/officeDocument/2006/relationships/diagramColors" Target="../diagrams/colors39.xml"/><Relationship Id="rId2" Type="http://schemas.openxmlformats.org/officeDocument/2006/relationships/diagramData" Target="../diagrams/data36.xml"/><Relationship Id="rId16" Type="http://schemas.openxmlformats.org/officeDocument/2006/relationships/diagramQuickStyle" Target="../diagrams/quickStyle39.xml"/><Relationship Id="rId20" Type="http://schemas.openxmlformats.org/officeDocument/2006/relationships/diagramQuickStyle" Target="../diagrams/quickStyle40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7.xml"/><Relationship Id="rId11" Type="http://schemas.openxmlformats.org/officeDocument/2006/relationships/diagramLayout" Target="../diagrams/layout38.xml"/><Relationship Id="rId5" Type="http://schemas.openxmlformats.org/officeDocument/2006/relationships/diagramColors" Target="../diagrams/colors36.xml"/><Relationship Id="rId15" Type="http://schemas.openxmlformats.org/officeDocument/2006/relationships/diagramLayout" Target="../diagrams/layout39.xml"/><Relationship Id="rId10" Type="http://schemas.openxmlformats.org/officeDocument/2006/relationships/diagramData" Target="../diagrams/data38.xml"/><Relationship Id="rId19" Type="http://schemas.openxmlformats.org/officeDocument/2006/relationships/diagramLayout" Target="../diagrams/layout40.xml"/><Relationship Id="rId4" Type="http://schemas.openxmlformats.org/officeDocument/2006/relationships/diagramQuickStyle" Target="../diagrams/quickStyle36.xml"/><Relationship Id="rId9" Type="http://schemas.openxmlformats.org/officeDocument/2006/relationships/diagramColors" Target="../diagrams/colors37.xml"/><Relationship Id="rId14" Type="http://schemas.openxmlformats.org/officeDocument/2006/relationships/diagramData" Target="../diagrams/data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Data" Target="../diagrams/data41.xml"/><Relationship Id="rId7" Type="http://schemas.openxmlformats.org/officeDocument/2006/relationships/diagramData" Target="../diagrams/data4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1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41.xml"/><Relationship Id="rId10" Type="http://schemas.openxmlformats.org/officeDocument/2006/relationships/diagramColors" Target="../diagrams/colors42.xml"/><Relationship Id="rId4" Type="http://schemas.openxmlformats.org/officeDocument/2006/relationships/diagramLayout" Target="../diagrams/layout41.xml"/><Relationship Id="rId9" Type="http://schemas.openxmlformats.org/officeDocument/2006/relationships/diagramQuickStyle" Target="../diagrams/quickStyle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4.xml"/><Relationship Id="rId3" Type="http://schemas.openxmlformats.org/officeDocument/2006/relationships/diagramLayout" Target="../diagrams/layout43.xml"/><Relationship Id="rId7" Type="http://schemas.openxmlformats.org/officeDocument/2006/relationships/diagramLayout" Target="../diagrams/layout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4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Relationship Id="rId9" Type="http://schemas.openxmlformats.org/officeDocument/2006/relationships/diagramColors" Target="../diagrams/colors4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5" name="ตัวยึดข้อความ 6"/>
          <p:cNvSpPr>
            <a:spLocks noGrp="1"/>
          </p:cNvSpPr>
          <p:nvPr>
            <p:ph type="body" idx="1"/>
          </p:nvPr>
        </p:nvSpPr>
        <p:spPr>
          <a:xfrm>
            <a:off x="4071937" y="4857750"/>
            <a:ext cx="5072063" cy="2000250"/>
          </a:xfrm>
          <a:noFill/>
        </p:spPr>
        <p:txBody>
          <a:bodyPr>
            <a:normAutofit lnSpcReduction="10000"/>
          </a:bodyPr>
          <a:lstStyle/>
          <a:p>
            <a:pPr marL="374650" algn="ctr"/>
            <a:r>
              <a:rPr sz="4000" b="1" smtClean="0">
                <a:solidFill>
                  <a:srgbClr val="CCFF99"/>
                </a:solidFill>
                <a:latin typeface="Angsana New" pitchFamily="18" charset="-34"/>
                <a:cs typeface="Angsana New" pitchFamily="18" charset="-34"/>
              </a:rPr>
              <a:t>บรรยายโดย นางพรจันทร์  สุริยา</a:t>
            </a:r>
            <a:endParaRPr sz="4000" smtClean="0">
              <a:solidFill>
                <a:srgbClr val="CCFF99"/>
              </a:solidFill>
              <a:latin typeface="Angsana New" pitchFamily="18" charset="-34"/>
              <a:cs typeface="Angsana New" pitchFamily="18" charset="-34"/>
            </a:endParaRPr>
          </a:p>
          <a:p>
            <a:pPr marL="374650" algn="ctr"/>
            <a:r>
              <a:rPr sz="4000" b="1" smtClean="0">
                <a:solidFill>
                  <a:srgbClr val="CCFF99"/>
                </a:solidFill>
                <a:latin typeface="Angsana New" pitchFamily="18" charset="-34"/>
                <a:cs typeface="Angsana New" pitchFamily="18" charset="-34"/>
              </a:rPr>
              <a:t>นักวิชาการคลังชำนาญการ</a:t>
            </a:r>
          </a:p>
          <a:p>
            <a:pPr marL="374650" algn="ctr"/>
            <a:r>
              <a:rPr sz="4000" b="1" smtClean="0">
                <a:solidFill>
                  <a:srgbClr val="CCFF99"/>
                </a:solidFill>
                <a:latin typeface="Angsana New" pitchFamily="18" charset="-34"/>
                <a:cs typeface="Angsana New" pitchFamily="18" charset="-34"/>
              </a:rPr>
              <a:t>สำนักงานคลังจังหวัดเชียงราย</a:t>
            </a:r>
            <a:endParaRPr lang="en-US" sz="4000" b="1" dirty="0" smtClean="0">
              <a:solidFill>
                <a:srgbClr val="CCFF99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 descr="MANA_A5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15249">
            <a:off x="6696344" y="264126"/>
            <a:ext cx="1902280" cy="1739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142844" y="571484"/>
            <a:ext cx="6786610" cy="642938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374904" indent="-342900" algn="ctr" fontAlgn="auto">
              <a:spcBef>
                <a:spcPts val="700"/>
              </a:spcBef>
              <a:spcAft>
                <a:spcPts val="0"/>
              </a:spcAft>
              <a:buSzPct val="95000"/>
              <a:buFont typeface="Wingdings"/>
              <a:buNone/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ea typeface="GungsuhChe" pitchFamily="49" charset="-127"/>
                <a:cs typeface="Angsana New" pitchFamily="18" charset="-34"/>
              </a:rPr>
              <a:t>"บริหารการใช้จ่ายเงินของแผ่นดิน ให้เกิดประโยชน์สูงสุด"</a:t>
            </a:r>
          </a:p>
        </p:txBody>
      </p:sp>
      <p:pic>
        <p:nvPicPr>
          <p:cNvPr id="40961" name="Picture 1" descr="D:\galaxy\My Job\การศึกษาบุตร\pic text\ค่ารักษา5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60" y="2786058"/>
            <a:ext cx="9936163" cy="12684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61964"/>
            <a:ext cx="8543956" cy="1295400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32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sz="32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285720" y="1071546"/>
            <a:ext cx="3960812" cy="1570038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 w="104775"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tabLst>
                <a:tab pos="180975" algn="l"/>
              </a:tabLst>
            </a:pPr>
            <a:r>
              <a:rPr lang="th-TH" sz="3200" b="1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จำกัด</a:t>
            </a:r>
            <a:r>
              <a:rPr lang="th-TH" sz="3200" b="1" i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เฉพาะผู้มีสิทธิ (ไม่รวมบุคคลในครอบครัวซึ่งมีความเสี่ยงสูงกว่า โดยเฉพาะกลุ่มบิดา มารดา)</a:t>
            </a:r>
            <a:endParaRPr lang="en-US" sz="32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285720" y="3000372"/>
            <a:ext cx="3960812" cy="1569660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  <a:ln w="101600" cap="rnd">
            <a:solidFill>
              <a:srgbClr val="33CC33"/>
            </a:solidFill>
            <a:miter lim="800000"/>
            <a:headEnd/>
            <a:tailEnd/>
          </a:ln>
          <a:scene3d>
            <a:camera prst="orthographicFront"/>
            <a:lightRig rig="glow" dir="t"/>
          </a:scene3d>
          <a:sp3d prstMaterial="softEdge">
            <a:bevelT w="57150"/>
          </a:sp3d>
        </p:spPr>
        <p:txBody>
          <a:bodyPr wrap="square">
            <a:spAutoFit/>
          </a:bodyPr>
          <a:lstStyle/>
          <a:p>
            <a:r>
              <a:rPr lang="th-TH" sz="32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ตรวจไม่มีเป้าหมายชัดเจนว่าต้องการตรวจอะไร เพื่ออะไร     (</a:t>
            </a:r>
            <a:r>
              <a:rPr lang="en-US" sz="32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too general</a:t>
            </a:r>
            <a:r>
              <a:rPr lang="th-TH" sz="32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en-US" sz="32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>
            <a:spLocks noChangeArrowheads="1"/>
          </p:cNvSpPr>
          <p:nvPr/>
        </p:nvSpPr>
        <p:spPr bwMode="auto">
          <a:xfrm>
            <a:off x="4500562" y="1644649"/>
            <a:ext cx="4500562" cy="1570037"/>
          </a:xfrm>
          <a:prstGeom prst="rect">
            <a:avLst/>
          </a:prstGeom>
          <a:blipFill dpi="0" rotWithShape="1">
            <a:blip r:embed="rId4">
              <a:alphaModFix amt="15000"/>
            </a:blip>
            <a:srcRect/>
            <a:stretch>
              <a:fillRect/>
            </a:stretch>
          </a:blipFill>
          <a:ln w="101600">
            <a:solidFill>
              <a:srgbClr val="00B0F0">
                <a:alpha val="69000"/>
              </a:srgbClr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>
            <a:bevelT w="114300"/>
          </a:sp3d>
        </p:spPr>
        <p:txBody>
          <a:bodyPr>
            <a:spAutoFit/>
          </a:bodyPr>
          <a:lstStyle/>
          <a:p>
            <a:pPr>
              <a:tabLst>
                <a:tab pos="180975" algn="l"/>
              </a:tabLst>
            </a:pPr>
            <a:r>
              <a:rPr lang="th-TH" sz="3200" b="1" i="1" dirty="0" smtClean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3200" b="1" i="1" dirty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เคยมีการพิจารณาประโยชน์ของการตรวจว่าช่วยส่งเสริมสุขภาพหรือลดอัตราตายหรือภาวะทุพลภาพได้จริง</a:t>
            </a:r>
            <a:endParaRPr lang="en-US" sz="3200" b="1" i="1" dirty="0">
              <a:solidFill>
                <a:srgbClr val="00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>
            <a:spLocks noChangeArrowheads="1"/>
          </p:cNvSpPr>
          <p:nvPr/>
        </p:nvSpPr>
        <p:spPr bwMode="auto">
          <a:xfrm>
            <a:off x="4500562" y="3779847"/>
            <a:ext cx="4500562" cy="1077913"/>
          </a:xfrm>
          <a:prstGeom prst="rect">
            <a:avLst/>
          </a:prstGeom>
          <a:noFill/>
          <a:ln w="1206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glow" dir="t"/>
          </a:scene3d>
          <a:sp3d contourW="12700" prstMaterial="softEdge">
            <a:bevelT w="88900"/>
            <a:contourClr>
              <a:srgbClr val="FFC000"/>
            </a:contourClr>
          </a:sp3d>
        </p:spPr>
        <p:txBody>
          <a:bodyPr>
            <a:spAutoFit/>
          </a:bodyPr>
          <a:lstStyle/>
          <a:p>
            <a:pPr>
              <a:tabLst>
                <a:tab pos="180975" algn="l"/>
              </a:tabLst>
            </a:pPr>
            <a:r>
              <a:rPr lang="th-TH" sz="32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3200" b="1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ความสำคัญน้อยกับการซักประวัติ  และตรวจร่างกาย</a:t>
            </a:r>
            <a:endParaRPr lang="en-US" sz="3200" b="1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357158" y="5286388"/>
            <a:ext cx="8572560" cy="1015663"/>
          </a:xfrm>
          <a:prstGeom prst="rect">
            <a:avLst/>
          </a:prstGeom>
          <a:blipFill dpi="0" rotWithShape="1">
            <a:blip r:embed="rId5">
              <a:alphaModFix amt="24000"/>
            </a:blip>
            <a:srcRect/>
            <a:stretch>
              <a:fillRect/>
            </a:stretch>
          </a:blipFill>
          <a:ln w="95250">
            <a:solidFill>
              <a:srgbClr val="FF0066"/>
            </a:solidFill>
            <a:miter lim="800000"/>
            <a:headEnd/>
            <a:tailEnd/>
          </a:ln>
          <a:scene3d>
            <a:camera prst="orthographicFront"/>
            <a:lightRig rig="glow" dir="t"/>
          </a:scene3d>
          <a:sp3d prstMaterial="plastic">
            <a:bevelT w="133350" h="57150"/>
          </a:sp3d>
        </p:spPr>
        <p:txBody>
          <a:bodyPr wrap="square" anchor="ctr">
            <a:spAutoFit/>
          </a:bodyPr>
          <a:lstStyle/>
          <a:p>
            <a:pPr algn="ctr">
              <a:tabLst>
                <a:tab pos="180975" algn="l"/>
              </a:tabLst>
            </a:pPr>
            <a:endParaRPr lang="th-TH" sz="1600" b="1" i="1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tabLst>
                <a:tab pos="180975" algn="l"/>
              </a:tabLst>
            </a:pPr>
            <a:r>
              <a:rPr lang="th-TH" sz="32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ไม่ได้</a:t>
            </a:r>
            <a:r>
              <a:rPr lang="th-TH" sz="3200" b="1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นำผลการตรวจมาใช้ส่งเสริมสุขภาพอย่าง</a:t>
            </a:r>
            <a:r>
              <a:rPr lang="th-TH" sz="32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ต่อเนื่อง</a:t>
            </a:r>
          </a:p>
          <a:p>
            <a:pPr algn="ctr">
              <a:tabLst>
                <a:tab pos="180975" algn="l"/>
              </a:tabLst>
            </a:pPr>
            <a:endParaRPr lang="en-US" sz="1200" b="1" i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14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ปัญหาข้อด้อยของระบบตรวจสุขภาพปัจจุบัน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9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วัตถุประสงค์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4577" name="Picture 1" descr="D:\galaxy\My Job\การศึกษาบุตร\pic text\Pack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3028" y="1000108"/>
            <a:ext cx="9874250" cy="57292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9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ประโยชน์ที่คาดว่าจะได้รับ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2529" name="Picture 1" descr="D:\galaxy\My Job\การศึกษาบุตร\pic text\ประโยชน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1275"/>
            <a:ext cx="9453562" cy="55467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สี่เหลี่ยมผืนผ้า 31"/>
          <p:cNvSpPr/>
          <p:nvPr/>
        </p:nvSpPr>
        <p:spPr>
          <a:xfrm>
            <a:off x="0" y="1285860"/>
            <a:ext cx="9144000" cy="55721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4643438" y="2047874"/>
            <a:ext cx="1524000" cy="10668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781800" y="3429000"/>
            <a:ext cx="1219200" cy="9334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3481390" y="4714884"/>
            <a:ext cx="1447800" cy="1143000"/>
          </a:xfrm>
          <a:prstGeom prst="leftArrow">
            <a:avLst>
              <a:gd name="adj1" fmla="val 50000"/>
              <a:gd name="adj2" fmla="val 3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aphicFrame>
        <p:nvGraphicFramePr>
          <p:cNvPr id="17" name="Object 30"/>
          <p:cNvGraphicFramePr>
            <a:graphicFrameLocks noChangeAspect="1"/>
          </p:cNvGraphicFramePr>
          <p:nvPr/>
        </p:nvGraphicFramePr>
        <p:xfrm>
          <a:off x="804863" y="4800600"/>
          <a:ext cx="1981200" cy="1133475"/>
        </p:xfrm>
        <a:graphic>
          <a:graphicData uri="http://schemas.openxmlformats.org/presentationml/2006/ole">
            <p:oleObj spid="_x0000_s1026" name="Clip" r:id="rId4" imgW="971686" imgH="676369" progId="">
              <p:embed/>
            </p:oleObj>
          </a:graphicData>
        </a:graphic>
      </p:graphicFrame>
      <p:graphicFrame>
        <p:nvGraphicFramePr>
          <p:cNvPr id="18" name="Object 31"/>
          <p:cNvGraphicFramePr>
            <a:graphicFrameLocks noChangeAspect="1"/>
          </p:cNvGraphicFramePr>
          <p:nvPr/>
        </p:nvGraphicFramePr>
        <p:xfrm>
          <a:off x="962025" y="4343400"/>
          <a:ext cx="1752600" cy="2057400"/>
        </p:xfrm>
        <a:graphic>
          <a:graphicData uri="http://schemas.openxmlformats.org/presentationml/2006/ole">
            <p:oleObj spid="_x0000_s1027" name="Document" r:id="rId5" imgW="5486400" imgH="187560" progId="Word.Document.8">
              <p:embed/>
            </p:oleObj>
          </a:graphicData>
        </a:graphic>
      </p:graphicFrame>
      <p:grpSp>
        <p:nvGrpSpPr>
          <p:cNvPr id="3" name="กลุ่ม 21"/>
          <p:cNvGrpSpPr>
            <a:grpSpLocks/>
          </p:cNvGrpSpPr>
          <p:nvPr/>
        </p:nvGrpSpPr>
        <p:grpSpPr bwMode="auto">
          <a:xfrm>
            <a:off x="785813" y="1733550"/>
            <a:ext cx="3675062" cy="1552575"/>
            <a:chOff x="785786" y="1285860"/>
            <a:chExt cx="3674865" cy="1552597"/>
          </a:xfrm>
        </p:grpSpPr>
        <p:pic>
          <p:nvPicPr>
            <p:cNvPr id="1051" name="Picture 38" descr="j023204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5786" y="1285860"/>
              <a:ext cx="1380328" cy="151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2" name="Picture 39" descr="j023213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0232" y="1357298"/>
              <a:ext cx="1377349" cy="148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3" name="Picture 4" descr="C:\Documents and Settings\KULASAKE_L\My Documents\My Pictures\Microsoft Clip Organizer\j0232730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57554" y="1357298"/>
              <a:ext cx="1103097" cy="1374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กลุ่ม 23"/>
          <p:cNvGrpSpPr>
            <a:grpSpLocks/>
          </p:cNvGrpSpPr>
          <p:nvPr/>
        </p:nvGrpSpPr>
        <p:grpSpPr bwMode="auto">
          <a:xfrm>
            <a:off x="5357813" y="4286250"/>
            <a:ext cx="3500437" cy="2314575"/>
            <a:chOff x="5357818" y="4286256"/>
            <a:chExt cx="3500462" cy="2314786"/>
          </a:xfrm>
        </p:grpSpPr>
        <p:pic>
          <p:nvPicPr>
            <p:cNvPr id="1046" name="Picture 32" descr="j019805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72132" y="4429132"/>
              <a:ext cx="960379" cy="87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34" descr="j019838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69577" y="5857892"/>
              <a:ext cx="1006111" cy="7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35" descr="j023353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86710" y="4286256"/>
              <a:ext cx="1071570" cy="139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36" descr="j035356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715140" y="5000636"/>
              <a:ext cx="1000132" cy="145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6" descr="C:\Documents and Settings\KULASAKE_L\My Documents\My Pictures\Microsoft Clip Organizer\CG5D2.wm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357818" y="5286388"/>
              <a:ext cx="1164108" cy="12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กลุ่ม 22"/>
          <p:cNvGrpSpPr>
            <a:grpSpLocks/>
          </p:cNvGrpSpPr>
          <p:nvPr/>
        </p:nvGrpSpPr>
        <p:grpSpPr bwMode="auto">
          <a:xfrm>
            <a:off x="6357938" y="1500188"/>
            <a:ext cx="2635250" cy="1857375"/>
            <a:chOff x="6357950" y="1052513"/>
            <a:chExt cx="2635259" cy="1857375"/>
          </a:xfrm>
        </p:grpSpPr>
        <p:pic>
          <p:nvPicPr>
            <p:cNvPr id="1044" name="Picture 7" descr="C:\Documents and Settings\KULASAKE_L\My Documents\My Pictures\Microsoft Clip Organizer\CG32C.wm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643834" y="1052513"/>
              <a:ext cx="134937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8" descr="C:\Documents and Settings\KULASAKE_L\My Documents\My Pictures\Microsoft Clip Organizer\CG329.wmf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357950" y="1500174"/>
              <a:ext cx="1296832" cy="117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แนวคิดหลัก (ด้านการรักษาพยาบาล)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สี่เหลี่ยมผืนผ้า 31"/>
          <p:cNvSpPr/>
          <p:nvPr/>
        </p:nvSpPr>
        <p:spPr>
          <a:xfrm>
            <a:off x="0" y="1285860"/>
            <a:ext cx="9144000" cy="5572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3" name="ไดอะแกรม 22"/>
          <p:cNvGraphicFramePr/>
          <p:nvPr/>
        </p:nvGraphicFramePr>
        <p:xfrm>
          <a:off x="0" y="1428736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62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ขั้นตอนการเข้ารับการรักษาพยาบาล</a:t>
            </a:r>
            <a:r>
              <a:rPr lang="th-TH" sz="4800" b="1" u="sng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เหตุปฏิบัติหน้าที่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ไดอะแกรม 9"/>
          <p:cNvGraphicFramePr/>
          <p:nvPr/>
        </p:nvGraphicFramePr>
        <p:xfrm>
          <a:off x="274322" y="142852"/>
          <a:ext cx="8643966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"/>
          <p:cNvSpPr txBox="1">
            <a:spLocks/>
          </p:cNvSpPr>
          <p:nvPr/>
        </p:nvSpPr>
        <p:spPr>
          <a:xfrm>
            <a:off x="357188" y="214313"/>
            <a:ext cx="8229600" cy="12954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fontAlgn="auto">
              <a:spcAft>
                <a:spcPts val="0"/>
              </a:spcAft>
              <a:defRPr/>
            </a:pPr>
            <a:endParaRPr lang="th-TH" sz="48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531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spc="-150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กฎหมายที่เกี่ยวข้อง</a:t>
            </a:r>
            <a:endParaRPr lang="th-TH" sz="72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/>
          <p:cNvGraphicFramePr/>
          <p:nvPr/>
        </p:nvGraphicFramePr>
        <p:xfrm>
          <a:off x="714348" y="285728"/>
          <a:ext cx="821537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57232"/>
            <a:ext cx="9144000" cy="433965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13800" b="1" dirty="0" smtClean="0">
                <a:ln w="11430"/>
                <a:solidFill>
                  <a:srgbClr val="FF3399"/>
                </a:solidFill>
                <a:latin typeface="Angsana New" pitchFamily="18" charset="-34"/>
                <a:cs typeface="Angsana New" pitchFamily="18" charset="-34"/>
              </a:rPr>
              <a:t>ผู้มีสิทธิ และบุคคลในครอบครัว</a:t>
            </a:r>
            <a:endParaRPr lang="th-TH" sz="13800" b="1" dirty="0">
              <a:ln w="11430"/>
              <a:solidFill>
                <a:srgbClr val="FF3399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sz="half" idx="1"/>
          </p:nvPr>
        </p:nvSpPr>
        <p:spPr>
          <a:xfrm>
            <a:off x="500034" y="1285861"/>
            <a:ext cx="4038600" cy="2643206"/>
          </a:xfrm>
        </p:spPr>
        <p:txBody>
          <a:bodyPr>
            <a:noAutofit/>
          </a:bodyPr>
          <a:lstStyle>
            <a:extLst/>
          </a:lstStyle>
          <a:p>
            <a:pPr algn="ctr" fontAlgn="auto">
              <a:lnSpc>
                <a:spcPct val="114000"/>
              </a:lnSpc>
              <a:spcAft>
                <a:spcPts val="0"/>
              </a:spcAft>
              <a:buNone/>
              <a:defRPr/>
            </a:pPr>
            <a:r>
              <a:rPr sz="4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ผู้มีสิทธิ</a:t>
            </a:r>
          </a:p>
          <a:p>
            <a:pPr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3200" b="1" smtClean="0">
                <a:latin typeface="Angsana New" pitchFamily="18" charset="-34"/>
                <a:cs typeface="Angsana New" pitchFamily="18" charset="-34"/>
              </a:rPr>
              <a:t> เจ้าของสิทธิ / ผู้ทรงสิทธิ</a:t>
            </a:r>
          </a:p>
          <a:p>
            <a:pPr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3200" b="1" smtClean="0">
                <a:latin typeface="Angsana New" pitchFamily="18" charset="-34"/>
                <a:cs typeface="Angsana New" pitchFamily="18" charset="-34"/>
              </a:rPr>
              <a:t> สิทธิเกิดจากบุคคลดังกล่าว       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sz="3200" b="1" smtClean="0">
                <a:latin typeface="Angsana New" pitchFamily="18" charset="-34"/>
                <a:cs typeface="Angsana New" pitchFamily="18" charset="-34"/>
              </a:rPr>
              <a:t>รับราชการ หรือรับเบี้ยหวัดบำนาญ</a:t>
            </a:r>
          </a:p>
          <a:p>
            <a:pPr fontAlgn="auto">
              <a:lnSpc>
                <a:spcPct val="114000"/>
              </a:lnSpc>
              <a:spcAft>
                <a:spcPts val="0"/>
              </a:spcAft>
              <a:defRPr/>
            </a:pPr>
            <a:endParaRPr sz="3200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Rectangle 2"/>
          <p:cNvSpPr>
            <a:spLocks noGrp="1"/>
          </p:cNvSpPr>
          <p:nvPr>
            <p:ph sz="half" idx="2"/>
          </p:nvPr>
        </p:nvSpPr>
        <p:spPr>
          <a:xfrm>
            <a:off x="4857750" y="1419225"/>
            <a:ext cx="4038600" cy="2366965"/>
          </a:xfrm>
        </p:spPr>
        <p:txBody>
          <a:bodyPr>
            <a:noAutofit/>
          </a:bodyPr>
          <a:lstStyle/>
          <a:p>
            <a:pPr marL="288000" algn="ctr">
              <a:lnSpc>
                <a:spcPct val="114000"/>
              </a:lnSpc>
              <a:spcBef>
                <a:spcPts val="600"/>
              </a:spcBef>
              <a:buNone/>
              <a:defRPr/>
            </a:pPr>
            <a:r>
              <a:rPr sz="4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บุคคลในครอบครัว</a:t>
            </a:r>
          </a:p>
          <a:p>
            <a:pPr marL="288000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sz="3200" b="1" smtClean="0">
                <a:latin typeface="Angsana New" pitchFamily="18" charset="-34"/>
                <a:cs typeface="Angsana New" pitchFamily="18" charset="-34"/>
              </a:rPr>
              <a:t> ผู้อาศัยสิทธิ</a:t>
            </a:r>
          </a:p>
          <a:p>
            <a:pPr marL="288000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sz="32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sz="32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ชอบด้วยกฎหมาย                   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sz="3200" b="1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b="1" smtClean="0">
                <a:latin typeface="Angsana New" pitchFamily="18" charset="-34"/>
                <a:cs typeface="Angsana New" pitchFamily="18" charset="-34"/>
              </a:rPr>
              <a:t>มีหลักฐานทางราชการรับรอง</a:t>
            </a:r>
            <a:r>
              <a:rPr sz="3200" b="1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288000">
              <a:spcBef>
                <a:spcPts val="600"/>
              </a:spcBef>
              <a:defRPr/>
            </a:pPr>
            <a:endParaRPr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642910" y="3929066"/>
            <a:ext cx="1643074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ข้าราชการ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2000232" y="3929066"/>
            <a:ext cx="2071702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ลูกจ้างประจำ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1357290" y="4572008"/>
            <a:ext cx="2071702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ผู้รับเบี้ยหวัด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2357422" y="5143512"/>
            <a:ext cx="2071702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ผู้รับบำนาญ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214282" y="5143512"/>
            <a:ext cx="2071702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ผู้รับบำนาญพิเศษเหตุทุพลภาพ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1285852" y="5786454"/>
            <a:ext cx="2071702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ลูกจ้างชาวต่างชาติ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4786314" y="4143380"/>
            <a:ext cx="2071702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บิดา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4929190" y="5214950"/>
            <a:ext cx="2071702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คู่สมรส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6929454" y="4429132"/>
            <a:ext cx="2071702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มารดา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6786578" y="5786454"/>
            <a:ext cx="2071702" cy="785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บุตร ( 3 คน )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ผู้มีสิทธิ และบุคคลในครอบครัว</a:t>
            </a:r>
            <a:endParaRPr lang="th-TH" sz="72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sz="half" idx="1"/>
          </p:nvPr>
        </p:nvSpPr>
        <p:spPr>
          <a:xfrm>
            <a:off x="465138" y="1419225"/>
            <a:ext cx="4038600" cy="866775"/>
          </a:xfrm>
        </p:spPr>
        <p:txBody>
          <a:bodyPr>
            <a:normAutofit/>
          </a:bodyPr>
          <a:lstStyle>
            <a:extLst/>
          </a:lstStyle>
          <a:p>
            <a:pPr algn="ctr" fontAlgn="auto">
              <a:lnSpc>
                <a:spcPct val="114000"/>
              </a:lnSpc>
              <a:spcAft>
                <a:spcPts val="0"/>
              </a:spcAft>
              <a:buNone/>
              <a:defRPr/>
            </a:pPr>
            <a:r>
              <a:rPr sz="4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ผู้มีสิทธิ</a:t>
            </a:r>
          </a:p>
          <a:p>
            <a:pPr fontAlgn="auto">
              <a:lnSpc>
                <a:spcPct val="114000"/>
              </a:lnSpc>
              <a:spcAft>
                <a:spcPts val="0"/>
              </a:spcAft>
              <a:defRPr/>
            </a:pPr>
            <a:endParaRPr sz="3200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Rectangle 2"/>
          <p:cNvSpPr>
            <a:spLocks noGrp="1"/>
          </p:cNvSpPr>
          <p:nvPr>
            <p:ph sz="half" idx="2"/>
          </p:nvPr>
        </p:nvSpPr>
        <p:spPr>
          <a:xfrm>
            <a:off x="4857750" y="1419225"/>
            <a:ext cx="4038600" cy="938213"/>
          </a:xfrm>
        </p:spPr>
        <p:txBody>
          <a:bodyPr>
            <a:normAutofit/>
          </a:bodyPr>
          <a:lstStyle>
            <a:extLst/>
          </a:lstStyle>
          <a:p>
            <a:pPr algn="ctr" fontAlgn="auto">
              <a:lnSpc>
                <a:spcPct val="114000"/>
              </a:lnSpc>
              <a:spcAft>
                <a:spcPts val="0"/>
              </a:spcAft>
              <a:buNone/>
              <a:defRPr/>
            </a:pPr>
            <a:r>
              <a:rPr sz="4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บุคคลในครอบครัว</a:t>
            </a:r>
          </a:p>
          <a:p>
            <a:pPr fontAlgn="auto">
              <a:lnSpc>
                <a:spcPct val="114000"/>
              </a:lnSpc>
              <a:spcAft>
                <a:spcPts val="0"/>
              </a:spcAft>
              <a:defRPr/>
            </a:pPr>
            <a:endParaRPr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มนมุมสี่เหลี่ยมด้านทแยงมุม 16"/>
          <p:cNvSpPr/>
          <p:nvPr/>
        </p:nvSpPr>
        <p:spPr>
          <a:xfrm>
            <a:off x="500034" y="2285992"/>
            <a:ext cx="3571875" cy="200025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u="sng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เกิดสิทธิ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วันรับราชการ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วันรับเบี้ย</a:t>
            </a: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หวัดบำนาญ</a:t>
            </a:r>
            <a:endParaRPr lang="en-US" sz="36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มนมุมสี่เหลี่ยมด้านทแยงมุม 17"/>
          <p:cNvSpPr/>
          <p:nvPr/>
        </p:nvSpPr>
        <p:spPr>
          <a:xfrm>
            <a:off x="642910" y="4572008"/>
            <a:ext cx="3571900" cy="20002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numCol="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u="sng" dirty="0">
                <a:solidFill>
                  <a:srgbClr val="FF33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หมดสิทธิ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เกษียณ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เสียชีวิต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ลาออก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ไล่ออก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พักราชการ</a:t>
            </a:r>
            <a:endParaRPr lang="en-US" sz="2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มนมุมสี่เหลี่ยมด้านทแยงมุม 18"/>
          <p:cNvSpPr/>
          <p:nvPr/>
        </p:nvSpPr>
        <p:spPr>
          <a:xfrm>
            <a:off x="5000625" y="2286000"/>
            <a:ext cx="3571875" cy="200025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u="sng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เกิดสิทธิ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b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ตามผู้มีสิทธิ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b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ตามกฎหมาย (สมรส รับรองบุตร เกิด ฯลฯ)</a:t>
            </a:r>
          </a:p>
        </p:txBody>
      </p:sp>
      <p:sp>
        <p:nvSpPr>
          <p:cNvPr id="20" name="มนมุมสี่เหลี่ยมด้านทแยงมุม 19"/>
          <p:cNvSpPr/>
          <p:nvPr/>
        </p:nvSpPr>
        <p:spPr>
          <a:xfrm>
            <a:off x="5072063" y="4572000"/>
            <a:ext cx="3571875" cy="200025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u="sng" dirty="0">
                <a:solidFill>
                  <a:srgbClr val="FF33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หมดสิทธิ</a:t>
            </a:r>
            <a:endParaRPr lang="th-TH" sz="2800" b="1" dirty="0">
              <a:solidFill>
                <a:srgbClr val="FF3399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ตามผู้มีสิทธิ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ตามกฎหมาย (เสียชีวิต หย่า บรรลุนิติภาวะ ฯลฯ)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8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การเกิดสิทธิ และหมดสิทธิ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 descr="thailand_map_0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357313"/>
            <a:ext cx="35718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คำบรรยายภาพแบบเส้น 2 18"/>
          <p:cNvSpPr/>
          <p:nvPr/>
        </p:nvSpPr>
        <p:spPr>
          <a:xfrm>
            <a:off x="5214942" y="1071546"/>
            <a:ext cx="3071834" cy="9175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9258"/>
              <a:gd name="adj6" fmla="val -89768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สิทธิประกันสังคม (1506)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คำบรรยายภาพแบบเส้น 2 19"/>
          <p:cNvSpPr/>
          <p:nvPr/>
        </p:nvSpPr>
        <p:spPr>
          <a:xfrm>
            <a:off x="5214938" y="2286000"/>
            <a:ext cx="3071812" cy="9286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356"/>
              <a:gd name="adj6" fmla="val -99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สิทธิกรมบัญชีกลาง       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02 127 7000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คำบรรยายภาพแบบเส้น 2 20"/>
          <p:cNvSpPr/>
          <p:nvPr/>
        </p:nvSpPr>
        <p:spPr>
          <a:xfrm>
            <a:off x="5286375" y="5572125"/>
            <a:ext cx="3071813" cy="9286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7437"/>
              <a:gd name="adj6" fmla="val -11054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>
                <a:latin typeface="Angsana New" pitchFamily="18" charset="-34"/>
                <a:cs typeface="Angsana New" pitchFamily="18" charset="-34"/>
              </a:rPr>
              <a:t> สิทธิหลักประกัน        สุขภาพแห่งชาติ (1330)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คำบรรยายภาพแบบเส้น 2 21"/>
          <p:cNvSpPr/>
          <p:nvPr/>
        </p:nvSpPr>
        <p:spPr>
          <a:xfrm>
            <a:off x="5286375" y="3357563"/>
            <a:ext cx="3000375" cy="5000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156"/>
              <a:gd name="adj6" fmla="val -10279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สิทธิท้องถิ่น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คำบรรยายภาพแบบเส้น 2 22"/>
          <p:cNvSpPr/>
          <p:nvPr/>
        </p:nvSpPr>
        <p:spPr>
          <a:xfrm>
            <a:off x="5500688" y="4071938"/>
            <a:ext cx="3000375" cy="5000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6155"/>
              <a:gd name="adj6" fmla="val -10691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สิทธิรัฐวิสาหกิจ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คำบรรยายภาพแบบเส้น 2 23"/>
          <p:cNvSpPr/>
          <p:nvPr/>
        </p:nvSpPr>
        <p:spPr>
          <a:xfrm>
            <a:off x="5357813" y="4857750"/>
            <a:ext cx="3000375" cy="5000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0916"/>
              <a:gd name="adj6" fmla="val -1091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>
                <a:latin typeface="Angsana New" pitchFamily="18" charset="-34"/>
                <a:cs typeface="Angsana New" pitchFamily="18" charset="-34"/>
              </a:rPr>
              <a:t> สิทธิองค์กรอิสระ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-142900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ระบบสวัสดิการในประเทศไทย</a:t>
            </a:r>
            <a:endParaRPr lang="en-US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galaxy\My Job\การศึกษาบุตร\pic text\ตัวอย่า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28652"/>
            <a:ext cx="9155113" cy="200183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0" y="1302237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0000FF"/>
                </a:solidFill>
                <a:latin typeface="4805_KwangMD_Melt" pitchFamily="2" charset="0"/>
                <a:cs typeface="4805_KwangMD_Melt" pitchFamily="2" charset="0"/>
              </a:rPr>
              <a:t>   25 ปี     60 ปี     60 ปี 3 เดือน     85 ปี</a:t>
            </a:r>
            <a:endParaRPr lang="en-US" sz="4400" b="1" dirty="0">
              <a:solidFill>
                <a:srgbClr val="0000FF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406" y="5231327"/>
            <a:ext cx="6215106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0000FF"/>
                </a:solidFill>
                <a:latin typeface="4805_KwangMD_Melt" pitchFamily="2" charset="0"/>
                <a:cs typeface="4805_KwangMD_Melt" pitchFamily="2" charset="0"/>
              </a:rPr>
              <a:t>พักราชการ  ไล่ออก  ลาออก  เสียชีวิต</a:t>
            </a:r>
            <a:endParaRPr lang="en-US" sz="4400" b="1" dirty="0">
              <a:solidFill>
                <a:srgbClr val="0000FF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grpSp>
        <p:nvGrpSpPr>
          <p:cNvPr id="71" name="กลุ่ม 70"/>
          <p:cNvGrpSpPr/>
          <p:nvPr/>
        </p:nvGrpSpPr>
        <p:grpSpPr>
          <a:xfrm>
            <a:off x="0" y="2000239"/>
            <a:ext cx="9144000" cy="2300039"/>
            <a:chOff x="0" y="2000239"/>
            <a:chExt cx="9144000" cy="2300039"/>
          </a:xfrm>
        </p:grpSpPr>
        <p:cxnSp>
          <p:nvCxnSpPr>
            <p:cNvPr id="42" name="ตัวเชื่อมต่อตรง 41"/>
            <p:cNvCxnSpPr/>
            <p:nvPr/>
          </p:nvCxnSpPr>
          <p:spPr>
            <a:xfrm>
              <a:off x="0" y="2000240"/>
              <a:ext cx="9144000" cy="1588"/>
            </a:xfrm>
            <a:prstGeom prst="line">
              <a:avLst/>
            </a:prstGeom>
            <a:ln w="762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14282" y="2643182"/>
              <a:ext cx="1643042" cy="646331"/>
            </a:xfrm>
            <a:prstGeom prst="rect">
              <a:avLst/>
            </a:prstGeom>
            <a:noFill/>
            <a:ln w="57150"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p3d extrusionH="25400" contourW="8890">
                <a:bevelT w="38100" h="31750"/>
                <a:contourClr>
                  <a:srgbClr val="0000FF"/>
                </a:contourClr>
              </a:sp3d>
            </a:bodyPr>
            <a:lstStyle/>
            <a:p>
              <a:pPr algn="ctr"/>
              <a:r>
                <a:rPr lang="th-TH" sz="3600" b="1" dirty="0" smtClean="0">
                  <a:ln w="11430"/>
                  <a:gradFill>
                    <a:gsLst>
                      <a:gs pos="0">
                        <a:srgbClr val="0000FF"/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FF">
                        <a:alpha val="38000"/>
                      </a:srgbClr>
                    </a:outerShdw>
                  </a:effectLst>
                  <a:latin typeface="4805_KwangMD_Melt" pitchFamily="2" charset="0"/>
                  <a:cs typeface="4805_KwangMD_Melt" pitchFamily="2" charset="0"/>
                </a:rPr>
                <a:t>รับราชการ</a:t>
              </a:r>
              <a:endParaRPr lang="en-US" sz="3600" b="1" dirty="0">
                <a:ln w="11430"/>
                <a:gradFill>
                  <a:gsLst>
                    <a:gs pos="0">
                      <a:srgbClr val="00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FF">
                      <a:alpha val="38000"/>
                    </a:srgbClr>
                  </a:outerShdw>
                </a:effectLst>
                <a:latin typeface="4805_KwangMD_Melt" pitchFamily="2" charset="0"/>
                <a:cs typeface="4805_KwangMD_Melt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29124" y="2713825"/>
              <a:ext cx="1643042" cy="646331"/>
            </a:xfrm>
            <a:prstGeom prst="rect">
              <a:avLst/>
            </a:prstGeom>
            <a:noFill/>
            <a:ln w="57150"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p3d extrusionH="25400" contourW="8890">
                <a:bevelT w="38100" h="31750"/>
                <a:contourClr>
                  <a:srgbClr val="0000FF"/>
                </a:contourClr>
              </a:sp3d>
            </a:bodyPr>
            <a:lstStyle/>
            <a:p>
              <a:pPr algn="ctr"/>
              <a:r>
                <a:rPr lang="th-TH" sz="3600" b="1" dirty="0" smtClean="0">
                  <a:ln w="11430"/>
                  <a:gradFill>
                    <a:gsLst>
                      <a:gs pos="0">
                        <a:srgbClr val="0000FF"/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FF">
                        <a:alpha val="38000"/>
                      </a:srgbClr>
                    </a:outerShdw>
                  </a:effectLst>
                  <a:latin typeface="4805_KwangMD_Melt" pitchFamily="2" charset="0"/>
                  <a:cs typeface="4805_KwangMD_Melt" pitchFamily="2" charset="0"/>
                </a:rPr>
                <a:t>รับบำนาญ</a:t>
              </a:r>
              <a:endParaRPr lang="en-US" sz="3600" b="1" dirty="0">
                <a:ln w="11430"/>
                <a:gradFill>
                  <a:gsLst>
                    <a:gs pos="0">
                      <a:srgbClr val="00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FF">
                      <a:alpha val="38000"/>
                    </a:srgbClr>
                  </a:outerShdw>
                </a:effectLst>
                <a:latin typeface="4805_KwangMD_Melt" pitchFamily="2" charset="0"/>
                <a:cs typeface="4805_KwangMD_Melt" pitchFamily="2" charset="0"/>
              </a:endParaRPr>
            </a:p>
          </p:txBody>
        </p:sp>
        <p:cxnSp>
          <p:nvCxnSpPr>
            <p:cNvPr id="48" name="ลูกศรเชื่อมต่อแบบตรง 47"/>
            <p:cNvCxnSpPr/>
            <p:nvPr/>
          </p:nvCxnSpPr>
          <p:spPr>
            <a:xfrm rot="5400000" flipH="1" flipV="1">
              <a:off x="4891736" y="2344712"/>
              <a:ext cx="648000" cy="1588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ลูกศรเชื่อมต่อแบบตรง 51"/>
            <p:cNvCxnSpPr/>
            <p:nvPr/>
          </p:nvCxnSpPr>
          <p:spPr>
            <a:xfrm rot="5400000" flipH="1" flipV="1">
              <a:off x="2440910" y="2845445"/>
              <a:ext cx="1692000" cy="1588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296781" y="3653947"/>
              <a:ext cx="1643042" cy="646331"/>
            </a:xfrm>
            <a:prstGeom prst="rect">
              <a:avLst/>
            </a:prstGeom>
            <a:noFill/>
            <a:ln w="57150"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p3d extrusionH="25400" contourW="8890">
                <a:bevelT w="38100" h="31750"/>
                <a:contourClr>
                  <a:srgbClr val="0000FF"/>
                </a:contourClr>
              </a:sp3d>
            </a:bodyPr>
            <a:lstStyle/>
            <a:p>
              <a:pPr algn="ctr"/>
              <a:r>
                <a:rPr lang="th-TH" sz="3600" b="1" dirty="0" smtClean="0">
                  <a:ln w="11430"/>
                  <a:gradFill>
                    <a:gsLst>
                      <a:gs pos="0">
                        <a:srgbClr val="0000FF"/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FF">
                        <a:alpha val="38000"/>
                      </a:srgbClr>
                    </a:outerShdw>
                  </a:effectLst>
                  <a:latin typeface="4805_KwangMD_Melt" pitchFamily="2" charset="0"/>
                  <a:cs typeface="4805_KwangMD_Melt" pitchFamily="2" charset="0"/>
                </a:rPr>
                <a:t>เกษียณ</a:t>
              </a:r>
              <a:endParaRPr lang="en-US" sz="3600" b="1" dirty="0">
                <a:ln w="11430"/>
                <a:gradFill>
                  <a:gsLst>
                    <a:gs pos="0">
                      <a:srgbClr val="00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FF">
                      <a:alpha val="38000"/>
                    </a:srgbClr>
                  </a:outerShdw>
                </a:effectLst>
                <a:latin typeface="4805_KwangMD_Melt" pitchFamily="2" charset="0"/>
                <a:cs typeface="4805_KwangMD_Melt" pitchFamily="2" charset="0"/>
              </a:endParaRPr>
            </a:p>
          </p:txBody>
        </p:sp>
        <p:cxnSp>
          <p:nvCxnSpPr>
            <p:cNvPr id="54" name="ลูกศรเชื่อมต่อแบบตรง 53"/>
            <p:cNvCxnSpPr/>
            <p:nvPr/>
          </p:nvCxnSpPr>
          <p:spPr>
            <a:xfrm rot="5400000" flipH="1" flipV="1">
              <a:off x="676894" y="2323446"/>
              <a:ext cx="648000" cy="1588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143800" y="3643314"/>
              <a:ext cx="1643042" cy="646331"/>
            </a:xfrm>
            <a:prstGeom prst="rect">
              <a:avLst/>
            </a:prstGeom>
            <a:noFill/>
            <a:ln w="57150"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p3d extrusionH="25400" contourW="8890">
                <a:bevelT w="38100" h="31750"/>
                <a:contourClr>
                  <a:srgbClr val="0000FF"/>
                </a:contourClr>
              </a:sp3d>
            </a:bodyPr>
            <a:lstStyle/>
            <a:p>
              <a:pPr algn="ctr"/>
              <a:r>
                <a:rPr lang="th-TH" sz="3600" b="1" dirty="0" smtClean="0">
                  <a:ln w="11430"/>
                  <a:gradFill>
                    <a:gsLst>
                      <a:gs pos="0">
                        <a:srgbClr val="0000FF"/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FF">
                        <a:alpha val="38000"/>
                      </a:srgbClr>
                    </a:outerShdw>
                  </a:effectLst>
                  <a:latin typeface="4805_KwangMD_Melt" pitchFamily="2" charset="0"/>
                  <a:cs typeface="4805_KwangMD_Melt" pitchFamily="2" charset="0"/>
                </a:rPr>
                <a:t>เสียชีวิต</a:t>
              </a:r>
              <a:endParaRPr lang="en-US" sz="3600" b="1" dirty="0">
                <a:ln w="11430"/>
                <a:gradFill>
                  <a:gsLst>
                    <a:gs pos="0">
                      <a:srgbClr val="00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FF">
                      <a:alpha val="38000"/>
                    </a:srgbClr>
                  </a:outerShdw>
                </a:effectLst>
                <a:latin typeface="4805_KwangMD_Melt" pitchFamily="2" charset="0"/>
                <a:cs typeface="4805_KwangMD_Melt" pitchFamily="2" charset="0"/>
              </a:endParaRPr>
            </a:p>
          </p:txBody>
        </p:sp>
        <p:cxnSp>
          <p:nvCxnSpPr>
            <p:cNvPr id="60" name="ลูกศรเชื่อมต่อแบบตรง 59"/>
            <p:cNvCxnSpPr/>
            <p:nvPr/>
          </p:nvCxnSpPr>
          <p:spPr>
            <a:xfrm rot="5400000">
              <a:off x="7096793" y="2832239"/>
              <a:ext cx="1665586" cy="1588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กลุ่ม 72"/>
          <p:cNvGrpSpPr/>
          <p:nvPr/>
        </p:nvGrpSpPr>
        <p:grpSpPr>
          <a:xfrm>
            <a:off x="1105884" y="2000240"/>
            <a:ext cx="4104000" cy="3326082"/>
            <a:chOff x="1105884" y="2000240"/>
            <a:chExt cx="4104000" cy="3326082"/>
          </a:xfrm>
        </p:grpSpPr>
        <p:grpSp>
          <p:nvGrpSpPr>
            <p:cNvPr id="70" name="กลุ่ม 69"/>
            <p:cNvGrpSpPr/>
            <p:nvPr/>
          </p:nvGrpSpPr>
          <p:grpSpPr>
            <a:xfrm>
              <a:off x="1105884" y="2000240"/>
              <a:ext cx="4104000" cy="3326082"/>
              <a:chOff x="1105884" y="2000240"/>
              <a:chExt cx="4104000" cy="3326082"/>
            </a:xfrm>
          </p:grpSpPr>
          <p:cxnSp>
            <p:nvCxnSpPr>
              <p:cNvPr id="55" name="ลูกศรเชื่อมต่อแบบตรง 54"/>
              <p:cNvCxnSpPr/>
              <p:nvPr/>
            </p:nvCxnSpPr>
            <p:spPr>
              <a:xfrm rot="5400000">
                <a:off x="1275174" y="3367446"/>
                <a:ext cx="27360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กลุ่ม 68"/>
              <p:cNvGrpSpPr/>
              <p:nvPr/>
            </p:nvGrpSpPr>
            <p:grpSpPr>
              <a:xfrm>
                <a:off x="1105884" y="4765056"/>
                <a:ext cx="4104000" cy="561266"/>
                <a:chOff x="1105884" y="4765056"/>
                <a:chExt cx="4104000" cy="561266"/>
              </a:xfrm>
            </p:grpSpPr>
            <p:cxnSp>
              <p:nvCxnSpPr>
                <p:cNvPr id="58" name="ตัวเชื่อมต่อตรง 57"/>
                <p:cNvCxnSpPr/>
                <p:nvPr/>
              </p:nvCxnSpPr>
              <p:spPr>
                <a:xfrm>
                  <a:off x="1105884" y="4784734"/>
                  <a:ext cx="4104000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  <a:scene3d>
                  <a:camera prst="orthographicFront"/>
                  <a:lightRig rig="glow" dir="t"/>
                </a:scene3d>
                <a:sp3d prstMaterial="plastic">
                  <a:bevelT w="101600" h="10795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ตัวเชื่อมต่อตรง 61"/>
                <p:cNvCxnSpPr/>
                <p:nvPr/>
              </p:nvCxnSpPr>
              <p:spPr>
                <a:xfrm rot="5400000">
                  <a:off x="879549" y="5016262"/>
                  <a:ext cx="504000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scene3d>
                  <a:camera prst="orthographicFront"/>
                  <a:lightRig rig="glow" dir="t"/>
                </a:scene3d>
                <a:sp3d prstMaterial="plastic">
                  <a:bevelT w="101600" h="10795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ตัวเชื่อมต่อตรง 65"/>
                <p:cNvCxnSpPr/>
                <p:nvPr/>
              </p:nvCxnSpPr>
              <p:spPr>
                <a:xfrm rot="5400000">
                  <a:off x="2373968" y="5055528"/>
                  <a:ext cx="540000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scene3d>
                  <a:camera prst="orthographicFront"/>
                  <a:lightRig rig="glow" dir="t"/>
                </a:scene3d>
                <a:sp3d prstMaterial="plastic">
                  <a:bevelT w="101600" h="10795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ตัวเชื่อมต่อตรง 66"/>
                <p:cNvCxnSpPr/>
                <p:nvPr/>
              </p:nvCxnSpPr>
              <p:spPr>
                <a:xfrm rot="5400000">
                  <a:off x="3659852" y="5055528"/>
                  <a:ext cx="540000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scene3d>
                  <a:camera prst="orthographicFront"/>
                  <a:lightRig rig="glow" dir="t"/>
                </a:scene3d>
                <a:sp3d prstMaterial="plastic">
                  <a:bevelT w="101600" h="10795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ตัวเชื่อมต่อตรง 67"/>
                <p:cNvCxnSpPr/>
                <p:nvPr/>
              </p:nvCxnSpPr>
              <p:spPr>
                <a:xfrm rot="5400000">
                  <a:off x="4922882" y="5044895"/>
                  <a:ext cx="540000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arrow" w="med" len="med"/>
                </a:ln>
                <a:scene3d>
                  <a:camera prst="orthographicFront"/>
                  <a:lightRig rig="glow" dir="t"/>
                </a:scene3d>
                <a:sp3d prstMaterial="plastic">
                  <a:bevelT w="101600" h="10795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" name="ตัวเชื่อมต่อตรง 71"/>
            <p:cNvCxnSpPr/>
            <p:nvPr/>
          </p:nvCxnSpPr>
          <p:spPr>
            <a:xfrm>
              <a:off x="1110942" y="2000240"/>
              <a:ext cx="3204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  <a:scene3d>
              <a:camera prst="orthographicFront"/>
              <a:lightRig rig="glow" dir="t"/>
            </a:scene3d>
            <a:sp3d prstMaterial="plastic">
              <a:bevelT w="101600" h="1079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428596" y="1571612"/>
          <a:ext cx="38576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4"/>
          <p:cNvSpPr/>
          <p:nvPr/>
        </p:nvSpPr>
        <p:spPr>
          <a:xfrm>
            <a:off x="5357812" y="2928938"/>
            <a:ext cx="3071839" cy="928690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glow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สูติบัตร (ผู้มีสิทธิ)</a:t>
            </a:r>
          </a:p>
        </p:txBody>
      </p:sp>
      <p:sp>
        <p:nvSpPr>
          <p:cNvPr id="8" name="Rounded Rectangle 6"/>
          <p:cNvSpPr/>
          <p:nvPr/>
        </p:nvSpPr>
        <p:spPr>
          <a:xfrm>
            <a:off x="5357818" y="4357694"/>
            <a:ext cx="3071834" cy="874396"/>
          </a:xfrm>
          <a:prstGeom prst="roundRect">
            <a:avLst>
              <a:gd name="adj" fmla="val 16667"/>
            </a:avLst>
          </a:prstGeom>
          <a:effectLst/>
          <a:scene3d>
            <a:camera prst="orthographicFront"/>
            <a:lightRig rig="glow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ทะเบียนบ้าน (ผู้มีสิทธิ)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บุคคลในครอบครัวที่ชอบด้วยกฎหมาย</a:t>
            </a:r>
            <a:endParaRPr lang="th-TH" sz="66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286380" y="1500174"/>
            <a:ext cx="3270447" cy="86421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buNone/>
              <a:defRPr/>
            </a:pPr>
            <a:r>
              <a:rPr lang="th-TH" sz="4400" b="1" u="sng" dirty="0" smtClean="0">
                <a:ln w="11430"/>
                <a:solidFill>
                  <a:srgbClr val="FF3399"/>
                </a:solidFill>
                <a:latin typeface="Angsana New" pitchFamily="18" charset="-34"/>
                <a:cs typeface="Angsana New" pitchFamily="18" charset="-34"/>
              </a:rPr>
              <a:t>หลักฐานทางราชการ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428596" y="1571612"/>
          <a:ext cx="38576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4"/>
          <p:cNvSpPr/>
          <p:nvPr/>
        </p:nvSpPr>
        <p:spPr>
          <a:xfrm>
            <a:off x="5357818" y="2571744"/>
            <a:ext cx="3286154" cy="946150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isometricOffAxis2Left"/>
            <a:lightRig rig="threePt" dir="t"/>
          </a:scene3d>
          <a:sp3d>
            <a:bevelT w="82550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ทะเบียนสมรส (บิดา-มารดา)</a:t>
            </a:r>
          </a:p>
        </p:txBody>
      </p:sp>
      <p:sp>
        <p:nvSpPr>
          <p:cNvPr id="8" name="Rounded Rectangle 6"/>
          <p:cNvSpPr/>
          <p:nvPr/>
        </p:nvSpPr>
        <p:spPr>
          <a:xfrm>
            <a:off x="5357823" y="3857620"/>
            <a:ext cx="3357586" cy="945834"/>
          </a:xfrm>
          <a:prstGeom prst="roundRect">
            <a:avLst>
              <a:gd name="adj" fmla="val 16667"/>
            </a:avLst>
          </a:prstGeom>
          <a:effectLst/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ทะเบียนรับรองบุตร (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คร.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11)</a:t>
            </a:r>
          </a:p>
        </p:txBody>
      </p:sp>
      <p:sp>
        <p:nvSpPr>
          <p:cNvPr id="9" name="Rounded Rectangle 7"/>
          <p:cNvSpPr/>
          <p:nvPr/>
        </p:nvSpPr>
        <p:spPr>
          <a:xfrm>
            <a:off x="4714876" y="5214950"/>
            <a:ext cx="4143404" cy="1428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  <a:scene3d>
            <a:camera prst="isometricOffAxis2Left"/>
            <a:lightRig rig="glow" dir="t"/>
          </a:scene3d>
          <a:sp3d contourW="12700" prstMaterial="plastic">
            <a:bevelT w="114300" h="25400"/>
            <a:bevelB w="19050"/>
            <a:contourClr>
              <a:srgbClr val="FF3399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คำสั่งศาล           </a:t>
            </a:r>
            <a:endParaRPr lang="th-TH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แผนกคดีเยาวชนและครอบครัว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บุคคลในครอบครัวที่ชอบด้วยกฎหมาย</a:t>
            </a:r>
            <a:endParaRPr lang="th-TH" sz="66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14942" y="1142984"/>
            <a:ext cx="3547767" cy="9344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th-TH" sz="4800" b="1" u="sng" dirty="0" smtClean="0">
                <a:ln w="11430"/>
                <a:solidFill>
                  <a:srgbClr val="FF3399"/>
                </a:solidFill>
                <a:latin typeface="Angsana New" pitchFamily="18" charset="-34"/>
                <a:cs typeface="Angsana New" pitchFamily="18" charset="-34"/>
              </a:rPr>
              <a:t>หลักฐานทางราชการ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428596" y="1571612"/>
          <a:ext cx="38576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6"/>
          <p:cNvSpPr/>
          <p:nvPr/>
        </p:nvSpPr>
        <p:spPr>
          <a:xfrm>
            <a:off x="5357818" y="2697480"/>
            <a:ext cx="3071834" cy="731520"/>
          </a:xfrm>
          <a:prstGeom prst="roundRect">
            <a:avLst>
              <a:gd name="adj" fmla="val 16667"/>
            </a:avLst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ทะเบียนสมรสไทย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5395938" y="4071942"/>
            <a:ext cx="3071834" cy="731520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woPt" dir="t">
              <a:rot lat="0" lon="0" rev="6000000"/>
            </a:lightRig>
          </a:scene3d>
          <a:sp3d prstMaterial="plastic">
            <a:bevelT w="152400" h="101600" prst="coolSlant"/>
            <a:bevelB w="152400" h="101600" prst="coolSlant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ทะเบียนสมรส </a:t>
            </a:r>
            <a:r>
              <a:rPr lang="th-TH" sz="36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ตปท.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บุคคลในครอบครัวที่ชอบด้วยกฎหมาย</a:t>
            </a:r>
            <a:endParaRPr lang="th-TH" sz="66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214942" y="1142984"/>
            <a:ext cx="3547767" cy="9344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th-TH" sz="4800" b="1" u="sng" dirty="0" smtClean="0">
                <a:ln w="11430"/>
                <a:solidFill>
                  <a:srgbClr val="FF3399"/>
                </a:solidFill>
                <a:latin typeface="Angsana New" pitchFamily="18" charset="-34"/>
                <a:cs typeface="Angsana New" pitchFamily="18" charset="-34"/>
              </a:rPr>
              <a:t>หลักฐานทางราชการ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428596" y="1571612"/>
          <a:ext cx="38576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4"/>
          <p:cNvSpPr/>
          <p:nvPr/>
        </p:nvSpPr>
        <p:spPr>
          <a:xfrm>
            <a:off x="4786314" y="2928938"/>
            <a:ext cx="3390899" cy="731837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สูติบัตร (บุตร)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4786319" y="4500570"/>
            <a:ext cx="3390899" cy="731520"/>
          </a:xfrm>
          <a:prstGeom prst="roundRect">
            <a:avLst>
              <a:gd name="adj" fmla="val 16667"/>
            </a:avLst>
          </a:prstGeom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ทะเบียนบ้าน (บุตร)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บุคคลในครอบครัวที่ชอบด้วยกฎหมาย</a:t>
            </a:r>
            <a:endParaRPr lang="th-TH" sz="66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572000" y="1142984"/>
            <a:ext cx="3547767" cy="9344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th-TH" sz="4800" b="1" u="sng" dirty="0" smtClean="0">
                <a:ln w="11430"/>
                <a:solidFill>
                  <a:srgbClr val="FF3399"/>
                </a:solidFill>
                <a:latin typeface="Angsana New" pitchFamily="18" charset="-34"/>
                <a:cs typeface="Angsana New" pitchFamily="18" charset="-34"/>
              </a:rPr>
              <a:t>หลักฐานทางราชการ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428596" y="1571612"/>
          <a:ext cx="38576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4"/>
          <p:cNvSpPr/>
          <p:nvPr/>
        </p:nvSpPr>
        <p:spPr>
          <a:xfrm>
            <a:off x="5000628" y="2214554"/>
            <a:ext cx="3429024" cy="1089034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ทะเบียนสมรส           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(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ผู้มีสิทธิกับคู่สมรส)</a:t>
            </a:r>
          </a:p>
        </p:txBody>
      </p:sp>
      <p:sp>
        <p:nvSpPr>
          <p:cNvPr id="11" name="Rounded Rectangle 6"/>
          <p:cNvSpPr/>
          <p:nvPr/>
        </p:nvSpPr>
        <p:spPr>
          <a:xfrm>
            <a:off x="5000633" y="3500478"/>
            <a:ext cx="3429024" cy="1088670"/>
          </a:xfrm>
          <a:prstGeom prst="roundRect">
            <a:avLst>
              <a:gd name="adj" fmla="val 16667"/>
            </a:avLst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ทะเบียนรับรองบุตร (คร.11)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4494773" y="5196002"/>
            <a:ext cx="4170464" cy="1233394"/>
          </a:xfrm>
          <a:prstGeom prst="roundRect">
            <a:avLst>
              <a:gd name="adj" fmla="val 16667"/>
            </a:avLst>
          </a:prstGeom>
          <a:ln w="38100" cap="flat" cmpd="sng" algn="ctr">
            <a:noFill/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คำสั่งศาล           (แผนกคดีเยาวชนและครอบครัว)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857752" y="1214422"/>
            <a:ext cx="3547767" cy="9344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th-TH" sz="4800" b="1" u="sng" dirty="0" smtClean="0">
                <a:ln w="11430"/>
                <a:solidFill>
                  <a:srgbClr val="FF3399"/>
                </a:solidFill>
                <a:latin typeface="Angsana New" pitchFamily="18" charset="-34"/>
                <a:cs typeface="Angsana New" pitchFamily="18" charset="-34"/>
              </a:rPr>
              <a:t>หลักฐานทางราชการ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บุคคลในครอบครัวที่ชอบด้วยกฎหมาย</a:t>
            </a:r>
            <a:endParaRPr lang="th-TH" sz="66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ด้านทแยงมุม 6"/>
          <p:cNvSpPr/>
          <p:nvPr/>
        </p:nvSpPr>
        <p:spPr>
          <a:xfrm>
            <a:off x="571500" y="2000250"/>
            <a:ext cx="3571875" cy="200025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u="sng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เกิดสิทธิ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"คลอด"</a:t>
            </a:r>
          </a:p>
        </p:txBody>
      </p:sp>
      <p:sp>
        <p:nvSpPr>
          <p:cNvPr id="8" name="มนมุมสี่เหลี่ยมด้านทแยงมุม 7"/>
          <p:cNvSpPr/>
          <p:nvPr/>
        </p:nvSpPr>
        <p:spPr>
          <a:xfrm>
            <a:off x="642938" y="4357688"/>
            <a:ext cx="3571875" cy="200025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หมดสิทธิ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"บรรลุนิติภาวะ"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1" name="ไดอะแกรม 10"/>
          <p:cNvGraphicFramePr/>
          <p:nvPr/>
        </p:nvGraphicFramePr>
        <p:xfrm>
          <a:off x="4786314" y="1508140"/>
          <a:ext cx="373854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spc="-150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บุตรชอบด้วยกฎหมายลำดับที่ 1 - 3</a:t>
            </a:r>
            <a:endParaRPr lang="th-TH" sz="66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485775" y="204788"/>
            <a:ext cx="8229600" cy="12954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fontAlgn="auto">
              <a:spcAft>
                <a:spcPts val="0"/>
              </a:spcAft>
              <a:defRPr/>
            </a:pPr>
            <a:endParaRPr lang="th-TH" sz="48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-214346" y="0"/>
          <a:ext cx="9644130" cy="6461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spc="-150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เงื่อนไขของบุตรชอบด้วยกฎหมาย</a:t>
            </a:r>
            <a:endParaRPr lang="th-TH" sz="66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galaxy\My Job\การศึกษาบุตร\pic text\rp 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571480"/>
            <a:ext cx="10198100" cy="49244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มุมสี่เหลี่ยมหนึ่งมุม 4"/>
          <p:cNvSpPr/>
          <p:nvPr/>
        </p:nvSpPr>
        <p:spPr>
          <a:xfrm>
            <a:off x="500034" y="4714884"/>
            <a:ext cx="4143375" cy="1857365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indent="-182563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  <a:defRPr/>
            </a:pPr>
            <a:r>
              <a:rPr lang="th-TH" sz="2800" b="1" dirty="0"/>
              <a:t>หนังสือกรมบัญชีกลาง </a:t>
            </a:r>
            <a:r>
              <a:rPr lang="th-TH" sz="2800" b="1" dirty="0" smtClean="0"/>
              <a:t>  ด่วน</a:t>
            </a:r>
            <a:r>
              <a:rPr lang="th-TH" sz="2800" b="1" dirty="0"/>
              <a:t>ที่สุด </a:t>
            </a:r>
            <a:endParaRPr lang="th-TH" sz="2800" b="1" dirty="0" smtClean="0"/>
          </a:p>
          <a:p>
            <a:pPr marL="182563" indent="-182563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  <a:defRPr/>
            </a:pPr>
            <a:r>
              <a:rPr lang="th-TH" sz="2800" b="1" dirty="0" smtClean="0"/>
              <a:t>ที่ </a:t>
            </a:r>
            <a:r>
              <a:rPr lang="th-TH" sz="2800" b="1" dirty="0" err="1"/>
              <a:t>กค</a:t>
            </a:r>
            <a:r>
              <a:rPr lang="th-TH" sz="2800" b="1" dirty="0"/>
              <a:t> 0422.2/</a:t>
            </a:r>
            <a:r>
              <a:rPr lang="th-TH" sz="3600" b="1" dirty="0"/>
              <a:t>ว 376 </a:t>
            </a:r>
            <a:r>
              <a:rPr lang="th-TH" sz="2800" b="1" dirty="0" smtClean="0"/>
              <a:t>ลง</a:t>
            </a:r>
            <a:r>
              <a:rPr lang="th-TH" sz="2800" b="1" dirty="0"/>
              <a:t>วันที่ </a:t>
            </a:r>
            <a:r>
              <a:rPr lang="th-TH" sz="2800" b="1" dirty="0" smtClean="0"/>
              <a:t>     </a:t>
            </a:r>
          </a:p>
          <a:p>
            <a:pPr marL="182563" indent="-182563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  <a:defRPr/>
            </a:pPr>
            <a:r>
              <a:rPr lang="th-TH" sz="2800" b="1" dirty="0" smtClean="0"/>
              <a:t>30 </a:t>
            </a:r>
            <a:r>
              <a:rPr lang="th-TH" sz="2800" b="1" dirty="0" err="1"/>
              <a:t>กย.</a:t>
            </a:r>
            <a:r>
              <a:rPr lang="th-TH" sz="2800" b="1" dirty="0"/>
              <a:t> 53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00034" y="928670"/>
            <a:ext cx="4038600" cy="4525963"/>
          </a:xfrm>
        </p:spPr>
        <p:txBody>
          <a:bodyPr>
            <a:normAutofit/>
          </a:bodyPr>
          <a:lstStyle>
            <a:extLst/>
          </a:lstStyle>
          <a:p>
            <a:pPr marL="182563" indent="-182563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sz="3200" b="1" smtClean="0"/>
              <a:t> ให้ผู้มีสิทธิมีหน้าที่รายงานข้อมูลของตนเอง และบุคคลในครอบครัว       ต่อส่วนราชการเจ้าสังกัด พร้อมรับรองความถูกต้อง</a:t>
            </a:r>
            <a:r>
              <a:rPr sz="2800" b="1" smtClean="0"/>
              <a:t> </a:t>
            </a:r>
            <a:r>
              <a:rPr sz="3200" b="1" smtClean="0"/>
              <a:t>ตามหลักเกณฑ์และวิธีการที่กระทรวงการคลังกำหนด</a:t>
            </a:r>
            <a:r>
              <a:rPr lang="en-US" sz="3200" b="1" dirty="0" smtClean="0"/>
              <a:t> </a:t>
            </a:r>
            <a:r>
              <a:rPr sz="2800" b="1" smtClean="0"/>
              <a:t>(มาตรา 5 วรรค 2)</a:t>
            </a:r>
          </a:p>
          <a:p>
            <a:pPr fontAlgn="auto">
              <a:lnSpc>
                <a:spcPct val="114000"/>
              </a:lnSpc>
              <a:spcAft>
                <a:spcPts val="0"/>
              </a:spcAft>
              <a:defRPr/>
            </a:pPr>
            <a:endParaRPr sz="2800" b="1" dirty="0"/>
          </a:p>
          <a:p>
            <a:pPr fontAlgn="auto">
              <a:spcAft>
                <a:spcPts val="0"/>
              </a:spcAft>
              <a:defRPr/>
            </a:pPr>
            <a:endParaRPr sz="2400" b="1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714876" y="809622"/>
          <a:ext cx="4429124" cy="5769220"/>
        </p:xfrm>
        <a:graphic>
          <a:graphicData uri="http://schemas.openxmlformats.org/presentationml/2006/ole">
            <p:oleObj spid="_x0000_s2050" name="Acrobat Document" r:id="rId4" imgW="5668166" imgH="8019048" progId="AcroExch.Document.7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การรายงานข้อมูลผู้มีสิทธิ และบุคคลในครอบครัว</a:t>
            </a:r>
            <a:endParaRPr lang="th-TH" sz="48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357298"/>
            <a:ext cx="2714580" cy="83099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800" b="1" spc="-150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 </a:t>
            </a:r>
            <a:r>
              <a:rPr lang="en-US" sz="4800" b="1" spc="-150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7127</a:t>
            </a:r>
            <a:endParaRPr lang="th-TH" sz="48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13" y="1500188"/>
            <a:ext cx="122713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13" y="2643188"/>
            <a:ext cx="122713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3786188"/>
            <a:ext cx="1227138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KULASAKE_L\My Documents\My Pictures\Microsoft Clip Organizer\j043253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688" y="4929188"/>
            <a:ext cx="84931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ngsana New" pitchFamily="18" charset="-34"/>
                <a:cs typeface="Angsana New" pitchFamily="18" charset="-34"/>
              </a:rPr>
              <a:t>คำนิยาม "สวัสดิการ"</a:t>
            </a:r>
            <a:endParaRPr lang="en-U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4282" y="1285860"/>
            <a:ext cx="4286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8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“สวัสดิการ”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คือ ผลประโยชน์ที่รัฐจัดให้กับข้าราชการ ทั้งนี้             การเปลี่ยนแปลง เพิ่ม ลด </a:t>
            </a:r>
            <a:r>
              <a:rPr lang="th-TH" sz="3200" b="1" spc="-40" dirty="0" smtClean="0">
                <a:latin typeface="Angsana New" pitchFamily="18" charset="-34"/>
                <a:cs typeface="Angsana New" pitchFamily="18" charset="-34"/>
              </a:rPr>
              <a:t>สวัสดิการนั้นขึ้นอยู่กับสถานการณ์ทางการคลัง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ของรัฐในขณะนั้นๆ กรมบัญชีกลางในฐานะหน่วยงานที่กำกับดูแลด้านสวัสดิการ   จึงมีหน้าที่บริหารจัดการสวัสดิการให้มีประสิทธิภาพ โดยใช้งบประมาณอย่างเหมาะสม และเกิดประโยชน์สูงสุด 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Acrobat Document" r:id="rId3" imgW="5668166" imgH="8019048" progId="AcroExch.Document.7">
              <p:link updateAutomatic="1"/>
            </p:oleObj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-32" y="6457914"/>
            <a:ext cx="64294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-9525"/>
          <a:ext cx="9144000" cy="6867525"/>
        </p:xfrm>
        <a:graphic>
          <a:graphicData uri="http://schemas.openxmlformats.org/presentationml/2006/ole">
            <p:oleObj spid="_x0000_s4098" name="Acrobat Document" r:id="rId3" imgW="5668166" imgH="8019048" progId="AcroExch.Document.7">
              <p:link updateAutomatic="1"/>
            </p:oleObj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-32" y="6457914"/>
            <a:ext cx="64294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-9525"/>
          <a:ext cx="9144000" cy="6867525"/>
        </p:xfrm>
        <a:graphic>
          <a:graphicData uri="http://schemas.openxmlformats.org/presentationml/2006/ole">
            <p:oleObj spid="_x0000_s5122" name="Acrobat Document" r:id="rId3" imgW="5668166" imgH="8019048" progId="AcroExch.Document.7">
              <p:link updateAutomatic="1"/>
            </p:oleObj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-32" y="6457914"/>
            <a:ext cx="64294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17</a:t>
            </a:r>
          </a:p>
        </p:txBody>
      </p:sp>
      <p:sp>
        <p:nvSpPr>
          <p:cNvPr id="4" name="ตัดมุมสี่เหลี่ยมหนึ่งมุม 3"/>
          <p:cNvSpPr/>
          <p:nvPr/>
        </p:nvSpPr>
        <p:spPr>
          <a:xfrm>
            <a:off x="0" y="5572125"/>
            <a:ext cx="9143999" cy="1143000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indent="-182563"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  <a:defRPr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กรอกข้อมูลบุตรที่ต้องแก้ไข หรือเพิ่มเติมตามจริง (1 แผ่นต่อ 1 คน)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0" y="928670"/>
          <a:ext cx="88582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97673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การรายงานข้อมูลผู้มีสิทธิ และบุคคลในครอบครัว</a:t>
            </a:r>
            <a:endParaRPr lang="th-TH" sz="48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214282" y="928670"/>
          <a:ext cx="892971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คำบรรยายภาพแบบวงรี 5"/>
          <p:cNvSpPr/>
          <p:nvPr/>
        </p:nvSpPr>
        <p:spPr>
          <a:xfrm>
            <a:off x="857224" y="928670"/>
            <a:ext cx="2857500" cy="1000125"/>
          </a:xfrm>
          <a:prstGeom prst="wedgeEllipseCallout">
            <a:avLst>
              <a:gd name="adj1" fmla="val 60513"/>
              <a:gd name="adj2" fmla="val 37816"/>
            </a:avLst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สิทธิที่เกิดจากตนเอง       (เจ้าของสิทธิ)</a:t>
            </a:r>
            <a:endParaRPr lang="en-US" sz="24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คำบรรยายภาพแบบวงรี 6"/>
          <p:cNvSpPr/>
          <p:nvPr/>
        </p:nvSpPr>
        <p:spPr>
          <a:xfrm>
            <a:off x="6286512" y="1000108"/>
            <a:ext cx="3143240" cy="1285883"/>
          </a:xfrm>
          <a:prstGeom prst="wedgeEllipseCallout">
            <a:avLst>
              <a:gd name="adj1" fmla="val -52004"/>
              <a:gd name="adj2" fmla="val 2949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FF00"/>
                </a:solidFill>
              </a:rPr>
              <a:t>สิทธิที่เกิดจากการเป็นบุคคลในครอบครัว      (ผู้อาศัยสิทธิ)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32" y="6457914"/>
            <a:ext cx="64294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70" y="97673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การเลือกสิทธิ และสิทธิซ้ำซ้อน</a:t>
            </a:r>
            <a:endParaRPr lang="th-TH" sz="66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0" y="1142984"/>
          <a:ext cx="885831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-32" y="6457914"/>
            <a:ext cx="64294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6426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สิทธิซ้ำซ้อน</a:t>
            </a:r>
            <a:endParaRPr lang="th-TH" sz="72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142844" y="1785926"/>
          <a:ext cx="885831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85728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สิทธิซ้ำซ้อน</a:t>
            </a:r>
            <a:endParaRPr lang="th-TH" sz="72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531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สิทธิซ้ำซ้อน</a:t>
            </a:r>
            <a:endParaRPr lang="th-TH" sz="72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728" y="2428868"/>
            <a:ext cx="6930102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endParaRPr lang="th-TH" sz="5400" b="1" dirty="0" smtClean="0">
              <a:latin typeface="Angsana New" pitchFamily="18" charset="-34"/>
              <a:cs typeface="Angsana New" pitchFamily="18" charset="-34"/>
            </a:endParaRPr>
          </a:p>
          <a:p>
            <a:pPr lvl="0" algn="ctr"/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ใช้สิทธิตาม </a:t>
            </a:r>
            <a:r>
              <a:rPr lang="th-TH" sz="5400" b="1" dirty="0" err="1" smtClean="0">
                <a:latin typeface="Angsana New" pitchFamily="18" charset="-34"/>
                <a:cs typeface="Angsana New" pitchFamily="18" charset="-34"/>
              </a:rPr>
              <a:t>พรฎ.</a:t>
            </a: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 นี้ได้ (</a:t>
            </a:r>
            <a:r>
              <a:rPr lang="th-TH" sz="5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ไม่ต้องเลือก</a:t>
            </a: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lvl="0" algn="ctr"/>
            <a:endParaRPr lang="th-TH" sz="5400" dirty="0"/>
          </a:p>
        </p:txBody>
      </p:sp>
      <p:grpSp>
        <p:nvGrpSpPr>
          <p:cNvPr id="6" name="กลุ่ม 5"/>
          <p:cNvGrpSpPr/>
          <p:nvPr/>
        </p:nvGrpSpPr>
        <p:grpSpPr>
          <a:xfrm>
            <a:off x="428596" y="1285860"/>
            <a:ext cx="7230437" cy="1397557"/>
            <a:chOff x="0" y="856886"/>
            <a:chExt cx="7230437" cy="1397557"/>
          </a:xfrm>
        </p:grpSpPr>
        <p:sp>
          <p:nvSpPr>
            <p:cNvPr id="7" name="สี่เหลี่ยมมุมมน 6"/>
            <p:cNvSpPr/>
            <p:nvPr/>
          </p:nvSpPr>
          <p:spPr>
            <a:xfrm>
              <a:off x="0" y="856886"/>
              <a:ext cx="7230437" cy="139755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สี่เหลี่ยมมุมมน 4"/>
            <p:cNvSpPr/>
            <p:nvPr/>
          </p:nvSpPr>
          <p:spPr>
            <a:xfrm>
              <a:off x="68223" y="925109"/>
              <a:ext cx="7093991" cy="1261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9496" tIns="0" rIns="249496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0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สิทธิรอง – รอง </a:t>
              </a:r>
              <a:r>
                <a:rPr lang="th-TH" sz="36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(ผู้อาศัยสิทธิ – ผู้อาศัยสิทธิ)</a:t>
              </a:r>
              <a:endParaRPr lang="en-US" sz="6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85750" y="1285860"/>
            <a:ext cx="4217988" cy="4525963"/>
          </a:xfrm>
        </p:spPr>
        <p:txBody>
          <a:bodyPr>
            <a:normAutofit/>
          </a:bodyPr>
          <a:lstStyle>
            <a:extLst/>
          </a:lstStyle>
          <a:p>
            <a:pPr marL="182563" indent="-182563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sz="3200" b="1" spc="-150" smtClean="0">
                <a:latin typeface="Angsana New" pitchFamily="18" charset="-34"/>
                <a:cs typeface="Angsana New" pitchFamily="18" charset="-34"/>
              </a:rPr>
              <a:t>ผู้มีสิทธิเลือกว่าจะใช้สิทธิตามพระราชกฤษฎีกา หรือจากหน่วยงานอื่น</a:t>
            </a:r>
            <a:r>
              <a:rPr lang="en-US" sz="3200" b="1" spc="-15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sz="3200" b="1" spc="-150" smtClean="0">
                <a:latin typeface="Angsana New" pitchFamily="18" charset="-34"/>
                <a:cs typeface="Angsana New" pitchFamily="18" charset="-34"/>
              </a:rPr>
              <a:t>         </a:t>
            </a:r>
            <a:r>
              <a:rPr sz="2800" b="1" spc="-150" smtClean="0">
                <a:latin typeface="Angsana New" pitchFamily="18" charset="-34"/>
                <a:cs typeface="Angsana New" pitchFamily="18" charset="-34"/>
              </a:rPr>
              <a:t>(มาตรา 10 วรรค 1)</a:t>
            </a:r>
          </a:p>
          <a:p>
            <a:pPr marL="182563" indent="-182563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sz="3200" b="1" spc="-150" smtClean="0">
                <a:latin typeface="Angsana New" pitchFamily="18" charset="-34"/>
                <a:cs typeface="Angsana New" pitchFamily="18" charset="-34"/>
              </a:rPr>
              <a:t>บุคคลในครอบครัว</a:t>
            </a:r>
            <a:r>
              <a:rPr sz="3200" b="1" spc="-15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ไม่สามารถเลือกได้</a:t>
            </a:r>
            <a:r>
              <a:rPr sz="3200" b="1" spc="-150" smtClean="0">
                <a:latin typeface="Angsana New" pitchFamily="18" charset="-34"/>
                <a:cs typeface="Angsana New" pitchFamily="18" charset="-34"/>
              </a:rPr>
              <a:t>      ต้องใช้สิทธิหลักของตนเอง (มีสิทธิในฐานะเจ้าของสิทธิจากหน่วยงานอื่น)</a:t>
            </a:r>
          </a:p>
          <a:p>
            <a:pPr fontAlgn="auto">
              <a:lnSpc>
                <a:spcPct val="114000"/>
              </a:lnSpc>
              <a:spcAft>
                <a:spcPts val="0"/>
              </a:spcAft>
              <a:defRPr/>
            </a:pPr>
            <a:endParaRPr sz="2400" b="1" dirty="0">
              <a:latin typeface="Angsana New" pitchFamily="18" charset="-34"/>
              <a:cs typeface="Angsana New" pitchFamily="18" charset="-34"/>
            </a:endParaRPr>
          </a:p>
          <a:p>
            <a:pPr fontAlgn="auto">
              <a:spcAft>
                <a:spcPts val="0"/>
              </a:spcAft>
              <a:defRPr/>
            </a:pPr>
            <a:endParaRPr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ดมุมสี่เหลี่ยมหนึ่งมุม 4"/>
          <p:cNvSpPr/>
          <p:nvPr/>
        </p:nvSpPr>
        <p:spPr>
          <a:xfrm>
            <a:off x="390525" y="4857760"/>
            <a:ext cx="4143375" cy="1857365"/>
          </a:xfrm>
          <a:prstGeom prst="snip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indent="-182563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  <a:defRPr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หนังสือกรมบัญชีกลาง ด่วนที่สุด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182563" indent="-182563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  <a:defRPr/>
            </a:pP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ที่กค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0422.2/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ว 377 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 marL="182563" indent="-182563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  <a:defRPr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ลง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วันที่ 30 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กย.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53</a:t>
            </a:r>
          </a:p>
        </p:txBody>
      </p:sp>
      <p:pic>
        <p:nvPicPr>
          <p:cNvPr id="48133" name="Picture 3" descr="C:\Documents and Settings\KULASAKE_L\Desktop\แบบ7128(เลือกสิทธิ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4429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การเลือกสิทธิของผู้มีสิทธิ</a:t>
            </a:r>
            <a:endParaRPr lang="th-TH" sz="72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454995"/>
            <a:ext cx="2714580" cy="83099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800" b="1" spc="-150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 </a:t>
            </a:r>
            <a:r>
              <a:rPr lang="en-US" sz="4800" b="1" spc="-150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7128</a:t>
            </a:r>
            <a:endParaRPr lang="th-TH" sz="48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214282" y="1357298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การเลือกสิทธิของผู้มีสิทธิ</a:t>
            </a:r>
            <a:endParaRPr lang="th-TH" sz="72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-37579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แนวคิดหลัก</a:t>
            </a:r>
            <a:endParaRPr lang="en-U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4282" y="1571612"/>
            <a:ext cx="4286280" cy="367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th-TH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Angsana New" pitchFamily="18" charset="-34"/>
              </a:rPr>
              <a:t>การสร้างเสริมป้องกันโรค</a:t>
            </a:r>
          </a:p>
          <a:p>
            <a:pPr algn="thaiDist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Angsana New" pitchFamily="18" charset="-34"/>
              </a:rPr>
              <a:t>            การสร้างเสริมสุขภาพป้องกันโรค และการตรวจสุขภาพประจำปีที่จำเป็นและเหมาะสม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14942" y="1643050"/>
            <a:ext cx="3714776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th-TH" sz="4000" b="1" u="sng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การรักษาพยาบาล</a:t>
            </a:r>
          </a:p>
          <a:p>
            <a:pPr algn="thaiDist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th-TH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เพื่อให้ผู้ป่วยฟื้นคืนสภาพ หายจาก   ความเจ็บป่วย โดยการรักษาพยาบาล      ที่เป็นมาตรฐาน </a:t>
            </a:r>
            <a:r>
              <a:rPr lang="th-TH" sz="4000" b="1" u="sng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มิใช่การทดลอง/วิจัย</a:t>
            </a:r>
            <a:endParaRPr lang="th-TH" sz="4000" b="1" u="sng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604"/>
            <a:ext cx="9144000" cy="52014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16600" b="1" dirty="0" smtClean="0">
                <a:ln w="11430"/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รายการและอัตรา</a:t>
            </a:r>
            <a:endParaRPr lang="th-TH" sz="16600" b="1" dirty="0">
              <a:ln w="11430"/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2143108" y="1539852"/>
          <a:ext cx="7000892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คำบรรยายภาพแบบวงรี 3"/>
          <p:cNvSpPr/>
          <p:nvPr/>
        </p:nvSpPr>
        <p:spPr>
          <a:xfrm>
            <a:off x="142875" y="1643063"/>
            <a:ext cx="2357438" cy="1143000"/>
          </a:xfrm>
          <a:prstGeom prst="wedgeEllipseCallout">
            <a:avLst>
              <a:gd name="adj1" fmla="val 56404"/>
              <a:gd name="adj2" fmla="val 94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/>
              <a:t>เช่น             ค่ารถ </a:t>
            </a:r>
            <a:r>
              <a:rPr lang="en-US" sz="2800" b="1" dirty="0"/>
              <a:t>Refer</a:t>
            </a:r>
          </a:p>
        </p:txBody>
      </p:sp>
      <p:sp>
        <p:nvSpPr>
          <p:cNvPr id="5" name="คำบรรยายภาพแบบวงรี 4"/>
          <p:cNvSpPr/>
          <p:nvPr/>
        </p:nvSpPr>
        <p:spPr>
          <a:xfrm>
            <a:off x="428625" y="5500688"/>
            <a:ext cx="2071688" cy="1143000"/>
          </a:xfrm>
          <a:prstGeom prst="wedgeEllipseCallout">
            <a:avLst>
              <a:gd name="adj1" fmla="val 84632"/>
              <a:gd name="adj2" fmla="val -30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/>
              <a:t>เช่น         ค่ากายภาพ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การเลือกสิทธิของผู้มีสิทธิ</a:t>
            </a:r>
            <a:endParaRPr lang="th-TH" sz="72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sz="half" idx="1"/>
          </p:nvPr>
        </p:nvSpPr>
        <p:spPr>
          <a:xfrm>
            <a:off x="464344" y="2117747"/>
            <a:ext cx="4038600" cy="4525963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algn="thaiDist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3600" b="1" smtClean="0">
                <a:latin typeface="Angsana New" pitchFamily="18" charset="-34"/>
                <a:cs typeface="Angsana New" pitchFamily="18" charset="-34"/>
              </a:rPr>
              <a:t> มีคุณสมบัติในการ</a:t>
            </a:r>
            <a:r>
              <a:rPr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รักษาโรค</a:t>
            </a:r>
            <a:endParaRPr sz="3600" b="1" smtClean="0">
              <a:latin typeface="Angsana New" pitchFamily="18" charset="-34"/>
              <a:cs typeface="Angsana New" pitchFamily="18" charset="-34"/>
            </a:endParaRPr>
          </a:p>
          <a:p>
            <a:pPr algn="thaiDist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3600" b="1" smtClean="0">
                <a:latin typeface="Angsana New" pitchFamily="18" charset="-34"/>
                <a:cs typeface="Angsana New" pitchFamily="18" charset="-34"/>
              </a:rPr>
              <a:t> ไม่เสริมสวย ไม่ป้องกัน</a:t>
            </a:r>
          </a:p>
          <a:p>
            <a:pPr algn="thaiDist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3600" b="1" smtClean="0">
                <a:latin typeface="Angsana New" pitchFamily="18" charset="-34"/>
                <a:cs typeface="Angsana New" pitchFamily="18" charset="-34"/>
              </a:rPr>
              <a:t> อยู่ในบัญชียาหลักแห่งชาติ</a:t>
            </a:r>
          </a:p>
          <a:p>
            <a:pPr marL="182563" indent="-182563" algn="thaiDist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3600" b="1" smtClean="0">
                <a:latin typeface="Angsana New" pitchFamily="18" charset="-34"/>
                <a:cs typeface="Angsana New" pitchFamily="18" charset="-34"/>
              </a:rPr>
              <a:t>ยานอกบัญชียาหลักแห่งชาติ เบิกได้หาก</a:t>
            </a:r>
            <a:r>
              <a:rPr sz="4000" b="1" u="sng" smtClean="0">
                <a:latin typeface="Angsana New" pitchFamily="18" charset="-34"/>
                <a:cs typeface="Angsana New" pitchFamily="18" charset="-34"/>
              </a:rPr>
              <a:t>คณะกรรมการแพทย์</a:t>
            </a:r>
            <a:r>
              <a:rPr sz="4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</a:t>
            </a:r>
            <a:r>
              <a:rPr sz="3600" b="1" smtClean="0">
                <a:latin typeface="Angsana New" pitchFamily="18" charset="-34"/>
                <a:cs typeface="Angsana New" pitchFamily="18" charset="-34"/>
              </a:rPr>
              <a:t>ของสถานพยาบาลออกหนังสือรับรอง</a:t>
            </a:r>
            <a:endParaRPr sz="3600" b="1" dirty="0">
              <a:latin typeface="Angsana New" pitchFamily="18" charset="-34"/>
              <a:cs typeface="Angsana New" pitchFamily="18" charset="-34"/>
            </a:endParaRPr>
          </a:p>
          <a:p>
            <a:pPr algn="thaiDist" fontAlgn="auto">
              <a:spcAft>
                <a:spcPts val="0"/>
              </a:spcAft>
              <a:defRPr/>
            </a:pPr>
            <a:endParaRPr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4929190" y="2000240"/>
            <a:ext cx="3857652" cy="73152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ยามะเร็ง 6 ชนิด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4929190" y="2857496"/>
            <a:ext cx="3857652" cy="73152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ยากลุ่มโรครูมาติก และสะเก็ดเงิน</a:t>
            </a:r>
          </a:p>
        </p:txBody>
      </p:sp>
      <p:sp>
        <p:nvSpPr>
          <p:cNvPr id="11" name="Rounded Rectangle 4"/>
          <p:cNvSpPr/>
          <p:nvPr/>
        </p:nvSpPr>
        <p:spPr>
          <a:xfrm>
            <a:off x="4929190" y="3714752"/>
            <a:ext cx="3857652" cy="73152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ยาสมุนไพร และยาแผนไทย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4929190" y="5429264"/>
            <a:ext cx="3857652" cy="731520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ยาควบคุม 9 กลุ่ม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4929190" y="4572008"/>
            <a:ext cx="3857652" cy="73152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วิตามิน และแร่ธาตุ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FF5050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96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ค่ายา</a:t>
            </a:r>
            <a:endParaRPr lang="th-TH" sz="9600" b="1" spc="-150" dirty="0">
              <a:solidFill>
                <a:srgbClr val="FF0066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1986" name="Picture 2" descr="D:\galaxy\My Job\การศึกษาบุตร\pic text\หลั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048125" cy="1158875"/>
          </a:xfrm>
          <a:prstGeom prst="rect">
            <a:avLst/>
          </a:prstGeom>
          <a:noFill/>
        </p:spPr>
      </p:pic>
      <p:pic>
        <p:nvPicPr>
          <p:cNvPr id="41987" name="Picture 3" descr="D:\galaxy\My Job\การศึกษาบุตร\pic text\ยกเว้น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14356"/>
            <a:ext cx="4048126" cy="1273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85786" y="1071546"/>
            <a:ext cx="7572428" cy="6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(ด่วนที่สุด ที่ </a:t>
            </a:r>
            <a:r>
              <a:rPr lang="th-TH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กค.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</a:t>
            </a:r>
            <a:r>
              <a:rPr lang="th-TH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17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/</a:t>
            </a:r>
            <a:r>
              <a:rPr lang="th-TH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th-TH" sz="4000" b="1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37</a:t>
            </a:r>
            <a:r>
              <a:rPr lang="en-US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lang="th-TH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 กรกฎาคม 2550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276691" y="2500306"/>
          <a:ext cx="871543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637408" y="1611314"/>
          <a:ext cx="8029251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3010" name="Picture 2" descr="D:\galaxy\My Job\การศึกษาบุตร\pic text\ยามะเร็ง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357214"/>
            <a:ext cx="9144001" cy="1901825"/>
          </a:xfrm>
          <a:prstGeom prst="rect">
            <a:avLst/>
          </a:prstGeom>
          <a:noFill/>
        </p:spPr>
      </p:pic>
      <p:grpSp>
        <p:nvGrpSpPr>
          <p:cNvPr id="15" name="กลุ่ม 14"/>
          <p:cNvGrpSpPr/>
          <p:nvPr/>
        </p:nvGrpSpPr>
        <p:grpSpPr>
          <a:xfrm>
            <a:off x="7500958" y="142852"/>
            <a:ext cx="928694" cy="785819"/>
            <a:chOff x="7746484" y="22973"/>
            <a:chExt cx="999338" cy="1260410"/>
          </a:xfrm>
        </p:grpSpPr>
        <p:sp>
          <p:nvSpPr>
            <p:cNvPr id="12" name="สามเหลี่ยมหน้าจั่ว 11"/>
            <p:cNvSpPr/>
            <p:nvPr/>
          </p:nvSpPr>
          <p:spPr>
            <a:xfrm rot="12455680" flipH="1">
              <a:off x="7746484" y="22973"/>
              <a:ext cx="301989" cy="825813"/>
            </a:xfrm>
            <a:prstGeom prst="triangle">
              <a:avLst>
                <a:gd name="adj" fmla="val 73923"/>
              </a:avLst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ามเหลี่ยมหน้าจั่ว 12"/>
            <p:cNvSpPr/>
            <p:nvPr/>
          </p:nvSpPr>
          <p:spPr>
            <a:xfrm rot="13979501" flipH="1">
              <a:off x="8266204" y="141186"/>
              <a:ext cx="316317" cy="642918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16481765" flipH="1">
              <a:off x="8103549" y="667443"/>
              <a:ext cx="384873" cy="847008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214282" y="1500174"/>
          <a:ext cx="885828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D:\galaxy\My Job\การศึกษาบุตร\pic text\ยามะเร็ง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-285776"/>
            <a:ext cx="9144001" cy="19018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85786" y="1071546"/>
            <a:ext cx="7572428" cy="6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(ด่วนที่สุด ที่ กค.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lang="th-TH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th-TH" sz="4000" b="1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124</a:t>
            </a:r>
            <a:r>
              <a:rPr lang="en-US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lang="th-TH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2 เมษายน 2553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276691" y="2500306"/>
          <a:ext cx="871543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637408" y="1611314"/>
          <a:ext cx="8029251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ยารักษากลุ่มโรครูมาติก และสะเก็ดเงิน</a:t>
            </a:r>
            <a:endParaRPr lang="th-TH" sz="6600" b="1" spc="-150" dirty="0">
              <a:solidFill>
                <a:srgbClr val="FF0066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 rot="1904066">
            <a:off x="8349107" y="926320"/>
            <a:ext cx="696727" cy="571307"/>
            <a:chOff x="7746484" y="22973"/>
            <a:chExt cx="999338" cy="1260410"/>
          </a:xfrm>
        </p:grpSpPr>
        <p:sp>
          <p:nvSpPr>
            <p:cNvPr id="12" name="สามเหลี่ยมหน้าจั่ว 11"/>
            <p:cNvSpPr/>
            <p:nvPr/>
          </p:nvSpPr>
          <p:spPr>
            <a:xfrm rot="12455680" flipH="1">
              <a:off x="7746484" y="22973"/>
              <a:ext cx="301989" cy="825813"/>
            </a:xfrm>
            <a:prstGeom prst="triangle">
              <a:avLst>
                <a:gd name="adj" fmla="val 73923"/>
              </a:avLst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ามเหลี่ยมหน้าจั่ว 12"/>
            <p:cNvSpPr/>
            <p:nvPr/>
          </p:nvSpPr>
          <p:spPr>
            <a:xfrm rot="13979501" flipH="1">
              <a:off x="8266204" y="141186"/>
              <a:ext cx="316317" cy="642918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16481765" flipH="1">
              <a:off x="8103549" y="667443"/>
              <a:ext cx="384873" cy="847008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276691" y="2500306"/>
          <a:ext cx="871543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ไดอะแกรม 2"/>
          <p:cNvGraphicFramePr/>
          <p:nvPr/>
        </p:nvGraphicFramePr>
        <p:xfrm>
          <a:off x="637408" y="1611314"/>
          <a:ext cx="8029251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85786" y="1071546"/>
            <a:ext cx="7572428" cy="6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(ด่วนที่สุด ที่ กค.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lang="th-TH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th-TH" sz="4000" b="1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57</a:t>
            </a:r>
            <a:r>
              <a:rPr lang="en-US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lang="th-TH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15 กรกฎาคม 2552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ยาสมุนไพร ยาแผนไทย</a:t>
            </a:r>
            <a:endParaRPr lang="th-TH" sz="7200" b="1" spc="-150" dirty="0">
              <a:solidFill>
                <a:srgbClr val="FF0066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2"/>
          <p:cNvGraphicFramePr/>
          <p:nvPr/>
        </p:nvGraphicFramePr>
        <p:xfrm>
          <a:off x="571472" y="1357298"/>
          <a:ext cx="778674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85786" y="857232"/>
            <a:ext cx="7572428" cy="6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(ด่วนที่สุด ที่ กค.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lang="th-TH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en-US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45 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11 มิถุนายน 255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วิตามิน และแร่ธาตุ</a:t>
            </a:r>
            <a:endParaRPr lang="th-TH" sz="7200" b="1" spc="-150" dirty="0">
              <a:solidFill>
                <a:srgbClr val="FF0066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 txBox="1">
            <a:spLocks/>
          </p:cNvSpPr>
          <p:nvPr/>
        </p:nvSpPr>
        <p:spPr>
          <a:xfrm>
            <a:off x="285720" y="1142984"/>
            <a:ext cx="8229600" cy="950913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fontAlgn="auto">
              <a:spcAft>
                <a:spcPts val="0"/>
              </a:spcAft>
              <a:defRPr/>
            </a:pPr>
            <a:endParaRPr lang="th-TH" sz="44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1934" y="1214422"/>
            <a:ext cx="4643470" cy="5509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ประกาศรายการยาที่ห้ามเบิกจ่าย (ยาลดข้อเข่าเสื่อมหรือ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Glucosamine)</a:t>
            </a: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ตามหนังสือ กรมบัญชีกลาง </a:t>
            </a: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ที่ </a:t>
            </a:r>
            <a:r>
              <a:rPr lang="th-TH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กค</a:t>
            </a: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0422.2/ </a:t>
            </a: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 </a:t>
            </a: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127 ลงวันที่ 24 ธันวาคม 2553         </a:t>
            </a: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(มีผลบังคับใช้วันที่ 1 มกราคม 2554)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96" y="2143116"/>
            <a:ext cx="3429024" cy="2123658"/>
          </a:xfrm>
          <a:prstGeom prst="rect">
            <a:avLst/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ln w="50800"/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ปีงบประมาณ พ.ศ. 2554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859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spc="-150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ยาควบคุม 9 กลุ่ม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 rot="1904066">
            <a:off x="7251267" y="215276"/>
            <a:ext cx="1100906" cy="993311"/>
            <a:chOff x="7746484" y="22973"/>
            <a:chExt cx="999338" cy="1260410"/>
          </a:xfrm>
        </p:grpSpPr>
        <p:sp>
          <p:nvSpPr>
            <p:cNvPr id="10" name="สามเหลี่ยมหน้าจั่ว 9"/>
            <p:cNvSpPr/>
            <p:nvPr/>
          </p:nvSpPr>
          <p:spPr>
            <a:xfrm rot="12455680" flipH="1">
              <a:off x="7746484" y="22973"/>
              <a:ext cx="301989" cy="825813"/>
            </a:xfrm>
            <a:prstGeom prst="triangle">
              <a:avLst>
                <a:gd name="adj" fmla="val 73923"/>
              </a:avLst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ามเหลี่ยมหน้าจั่ว 10"/>
            <p:cNvSpPr/>
            <p:nvPr/>
          </p:nvSpPr>
          <p:spPr>
            <a:xfrm rot="13979501" flipH="1">
              <a:off x="8266204" y="141186"/>
              <a:ext cx="316317" cy="642918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ามเหลี่ยมหน้าจั่ว 11"/>
            <p:cNvSpPr/>
            <p:nvPr/>
          </p:nvSpPr>
          <p:spPr>
            <a:xfrm rot="16481765" flipH="1">
              <a:off x="8103549" y="667443"/>
              <a:ext cx="384873" cy="847008"/>
            </a:xfrm>
            <a:prstGeom prst="triangl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785794"/>
            <a:ext cx="3000364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50800"/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ปีงบประมาณ พ.ศ. 2554 - 2555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4546" y="285728"/>
            <a:ext cx="6929454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spc="-150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ยาควบคุม 9 กลุ่ม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1736" y="1643050"/>
            <a:ext cx="6572264" cy="47705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ควบคุมการเบิกจ่ายค่ายานอกบัญชียาหลักแห่งชาติ 8 กลุ่มยา (ห้ามเบิก กำหนดราคากลาง หรือกำหนดเงื่อนไขการเบิก)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(1) กลุ่มยาลดไขมันในเลือด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Antilipidemia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(2) ยาป้องกันโรคกระดูกพรุน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(Drug affecting bone metabolism)</a:t>
            </a: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(3) กลุ่มยาลดการเป็นแผลและเลือดออกในกระเพาะอาหาร (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Anti-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ulcerant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Variceal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bleeding)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กลุ่มยาต้านอักเสบที่</a:t>
            </a:r>
            <a:r>
              <a:rPr lang="th-TH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มิใช่สเตียรอยด์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NSAIDs/Anti-osteoarthritis)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กลุ่มยาเบื้องต้นในการรักษาความดันโลหิตสูง และภาวะหัวใจล้มเหลวแบบเลือดคั่ง (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Angiotensin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converting enzyme (ACE) inhibitors)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กลุ่มยาลดความดันโลหิต (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Angiotensin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-II receptor blockers: ARBs)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7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กลุ่มยาป้องกันการเกาะตัวของเกล็ดเลือด (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Antiplatelets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8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กลุ่มยารักษามะเร็ง (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Anticancers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 rot="21191763">
            <a:off x="5609368" y="1666542"/>
            <a:ext cx="3071834" cy="4429156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rot="21184840">
            <a:off x="457811" y="1553114"/>
            <a:ext cx="4286280" cy="478634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 rot="222634">
            <a:off x="436105" y="1509370"/>
            <a:ext cx="4286280" cy="4786346"/>
          </a:xfrm>
          <a:prstGeom prst="rect">
            <a:avLst/>
          </a:prstGeom>
          <a:noFill/>
          <a:ln w="76200"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08014" y="1714500"/>
            <a:ext cx="4038600" cy="4525963"/>
          </a:xfrm>
        </p:spPr>
        <p:txBody>
          <a:bodyPr>
            <a:normAutofit/>
          </a:bodyPr>
          <a:lstStyle>
            <a:extLst/>
          </a:lstStyle>
          <a:p>
            <a:pPr algn="thaiDist" fontAlgn="auto">
              <a:lnSpc>
                <a:spcPct val="114000"/>
              </a:lnSpc>
              <a:spcAft>
                <a:spcPts val="0"/>
              </a:spcAft>
              <a:defRPr/>
            </a:pPr>
            <a:endParaRPr sz="2800" b="1" dirty="0"/>
          </a:p>
          <a:p>
            <a:pPr algn="thaiDist" fontAlgn="auto">
              <a:spcAft>
                <a:spcPts val="0"/>
              </a:spcAft>
              <a:defRPr/>
            </a:pPr>
            <a:endParaRPr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1429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ความเป็นมาการสร้างเสริมสุขภาพ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8596" y="1643050"/>
            <a:ext cx="4286280" cy="4583306"/>
          </a:xfrm>
          <a:prstGeom prst="rect">
            <a:avLst/>
          </a:prstGeom>
          <a:ln w="76200">
            <a:solidFill>
              <a:srgbClr val="33CC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th-TH" sz="3200" b="1" spc="-200" dirty="0" smtClean="0">
                <a:latin typeface="Angsana New" pitchFamily="18" charset="-34"/>
                <a:cs typeface="Angsana New" pitchFamily="18" charset="-34"/>
              </a:rPr>
              <a:t>กรมบัญชีกลางได้มีการประกาศใช้พระราชกฤษฎีกา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เงินสวัสดิการเกี่ยวกับการรักษาพยาบาล  </a:t>
            </a:r>
            <a:r>
              <a:rPr lang="th-TH" sz="3200" b="1" spc="-200" dirty="0" smtClean="0">
                <a:latin typeface="Angsana New" pitchFamily="18" charset="-34"/>
                <a:cs typeface="Angsana New" pitchFamily="18" charset="-34"/>
              </a:rPr>
              <a:t>พ.ศ. 2553 (มีผลบังคับใช้วันที่  29  กันยายน  2553)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โดยพระราชกฤษฎีกาดังกล่าวมีการเพิ่มสิทธิประโยชน์ด้านการ "สร้างเสริมป้องกันโรค" ให้ครอบคลุมผู้มีสิทธิ และบุคคลในครอบครัว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 rot="161305">
            <a:off x="5460001" y="1784092"/>
            <a:ext cx="3071834" cy="4429156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857884" y="1643050"/>
            <a:ext cx="3071834" cy="4401205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มาตรา 4               การรักษาพยาบาล ...    และให้หมายความรวมถึงการตรวจสุขภาพ การสร้างเสริมสุขภาพ และการป้องกันโรค...</a:t>
            </a:r>
            <a:endParaRPr lang="th-TH" sz="4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642942" y="1397000"/>
          <a:ext cx="8072462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ม้วนกระดาษแนวตั้ง 2"/>
          <p:cNvSpPr/>
          <p:nvPr/>
        </p:nvSpPr>
        <p:spPr>
          <a:xfrm>
            <a:off x="6715140" y="2143116"/>
            <a:ext cx="2285984" cy="328614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ใบเสร็จ                      ค่ารักษา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พยาบาลจะต้องลง “รหัส”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2714612" y="1539852"/>
          <a:ext cx="5500726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อุปกรณ์และอวัยวะเทียม</a:t>
            </a:r>
            <a:endParaRPr lang="th-TH" sz="88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2071670" y="1500174"/>
          <a:ext cx="6500858" cy="488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1444" name="กลุ่ม 5"/>
          <p:cNvGrpSpPr>
            <a:grpSpLocks/>
          </p:cNvGrpSpPr>
          <p:nvPr/>
        </p:nvGrpSpPr>
        <p:grpSpPr bwMode="auto">
          <a:xfrm>
            <a:off x="428625" y="1357313"/>
            <a:ext cx="2928938" cy="2214562"/>
            <a:chOff x="428596" y="1357298"/>
            <a:chExt cx="2928958" cy="2214578"/>
          </a:xfrm>
        </p:grpSpPr>
        <p:sp>
          <p:nvSpPr>
            <p:cNvPr id="4" name="สี่เหลี่ยมมุมมน 3"/>
            <p:cNvSpPr/>
            <p:nvPr/>
          </p:nvSpPr>
          <p:spPr>
            <a:xfrm>
              <a:off x="571472" y="2000240"/>
              <a:ext cx="2786082" cy="15716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h-TH" sz="2800" b="1"/>
                <a:t> ค่าธรรมเนียมแพทย์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h-TH" sz="2800" b="1"/>
                <a:t> ค่าบริการพิเศษ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h-TH" sz="2800" b="1"/>
                <a:t> เงินตอบแทนพิเศษ</a:t>
              </a:r>
              <a:endParaRPr lang="en-US" sz="2800" b="1" dirty="0"/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428596" y="1357298"/>
              <a:ext cx="1643056" cy="785818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/>
                <a:t>ยกเว้น</a:t>
              </a:r>
              <a:endParaRPr lang="en-US" sz="32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ค่าบริการ ค่าตรวจวิเคราะห์โรค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714348" y="1397000"/>
          <a:ext cx="8072462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ม้วนกระดาษแนวตั้ง 2"/>
          <p:cNvSpPr/>
          <p:nvPr/>
        </p:nvSpPr>
        <p:spPr>
          <a:xfrm>
            <a:off x="6215074" y="2071678"/>
            <a:ext cx="2285984" cy="328614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ใบเสร็จ                      ค่ารักษา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พยาบาลจะต้องลง “รหัส”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ค่าบริการ ค่าตรวจวิเคราะห์โรค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2071670" y="1500174"/>
          <a:ext cx="6500858" cy="488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สี่เหลี่ยมมุมมน 3"/>
          <p:cNvSpPr/>
          <p:nvPr/>
        </p:nvSpPr>
        <p:spPr>
          <a:xfrm>
            <a:off x="354544" y="4643446"/>
            <a:ext cx="3429024" cy="2071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ค่าบริการ ค่าตรวจวิเคราะห์ (16 หมวด) ต้องลง “รหัส”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/>
          </a:p>
        </p:txBody>
      </p:sp>
      <p:sp>
        <p:nvSpPr>
          <p:cNvPr id="5" name="วงรี 4"/>
          <p:cNvSpPr/>
          <p:nvPr/>
        </p:nvSpPr>
        <p:spPr>
          <a:xfrm>
            <a:off x="2214563" y="1143000"/>
            <a:ext cx="2214562" cy="1571625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/>
              <a:t>ยกเว้น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 rot="3774613">
            <a:off x="1859130" y="4148105"/>
            <a:ext cx="398057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150" dirty="0">
                <a:ln w="11430"/>
                <a:latin typeface="+mn-lt"/>
                <a:cs typeface="+mn-cs"/>
              </a:rPr>
              <a:t>เบิกตาม</a:t>
            </a:r>
            <a:r>
              <a:rPr lang="th-TH" sz="2800" b="1" spc="150" dirty="0">
                <a:ln w="11430"/>
                <a:latin typeface="+mn-lt"/>
                <a:cs typeface="+mn-cs"/>
              </a:rPr>
              <a:t>โรงพยาบาล</a:t>
            </a:r>
            <a:r>
              <a:rPr lang="th-TH" sz="3200" b="1" spc="150" dirty="0">
                <a:ln w="11430"/>
                <a:latin typeface="+mn-lt"/>
                <a:cs typeface="+mn-cs"/>
              </a:rPr>
              <a:t>เรียกเก็บ</a:t>
            </a:r>
            <a:endParaRPr lang="en-US" sz="3200" b="1" spc="150" dirty="0">
              <a:ln w="11430"/>
              <a:latin typeface="+mn-lt"/>
              <a:cs typeface="+mn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 rot="21101396">
            <a:off x="672206" y="5903322"/>
            <a:ext cx="2968893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เบิกตามอัตราที่กำหนด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ค่าบริการ ค่าตรวจวิเคราะห์โรค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642910" y="1214422"/>
          <a:ext cx="8029251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สี่เหลี่ยมมุมมน 7"/>
          <p:cNvSpPr/>
          <p:nvPr/>
        </p:nvSpPr>
        <p:spPr>
          <a:xfrm>
            <a:off x="214282" y="4000518"/>
            <a:ext cx="2817841" cy="2000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>
                <a:solidFill>
                  <a:schemeClr val="tx1"/>
                </a:solidFill>
              </a:rPr>
              <a:t>ผู้ป่วยใน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214678" y="4000518"/>
            <a:ext cx="2817842" cy="2000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tx1"/>
                </a:solidFill>
              </a:rPr>
              <a:t>ผู้ป่วยนอก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</a:rPr>
              <a:t>(ในโรงพยาบาล)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6183315" y="4000518"/>
            <a:ext cx="2817841" cy="2000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tx1"/>
                </a:solidFill>
              </a:rPr>
              <a:t>ผู้ป่วยนอก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</a:rPr>
              <a:t>(กลับบ้าน)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8216"/>
            <a:ext cx="9144000" cy="92333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การเบิกค่าวัสดุสิ้นเปลืองที่เป็นวัสดุทางการแพทย์</a:t>
            </a:r>
            <a:endParaRPr lang="th-TH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Angsana New" pitchFamily="18" charset="-34"/>
              </a:rPr>
              <a:t>การเบิกค่าวัสดุสิ้นเปลืองที่เป็นวัสดุทางการแพทย์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214282" y="1397000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กลุ่ม 3"/>
          <p:cNvGrpSpPr/>
          <p:nvPr/>
        </p:nvGrpSpPr>
        <p:grpSpPr>
          <a:xfrm>
            <a:off x="5143504" y="5715016"/>
            <a:ext cx="3219230" cy="605049"/>
            <a:chOff x="4732428" y="4581826"/>
            <a:chExt cx="3219230" cy="605049"/>
          </a:xfrm>
          <a:scene3d>
            <a:camera prst="orthographicFront"/>
            <a:lightRig rig="flat" dir="t"/>
          </a:scene3d>
        </p:grpSpPr>
        <p:sp>
          <p:nvSpPr>
            <p:cNvPr id="5" name="สี่เหลี่ยมมุมมน 4"/>
            <p:cNvSpPr/>
            <p:nvPr/>
          </p:nvSpPr>
          <p:spPr>
            <a:xfrm>
              <a:off x="4732428" y="4581826"/>
              <a:ext cx="3219230" cy="6050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p3d prstMaterial="dkEdge">
              <a:bevelT w="82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สี่เหลี่ยมมุมมน 4"/>
            <p:cNvSpPr/>
            <p:nvPr/>
          </p:nvSpPr>
          <p:spPr>
            <a:xfrm>
              <a:off x="4750149" y="4599547"/>
              <a:ext cx="3183788" cy="569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rIns="6096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หมายเหตุ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: </a:t>
              </a:r>
              <a:r>
                <a:rPr lang="th-TH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รวมค่าอาหารแล้ว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คำบรรยายภาพแบบเส้น 2 7"/>
          <p:cNvSpPr/>
          <p:nvPr/>
        </p:nvSpPr>
        <p:spPr>
          <a:xfrm rot="10800000">
            <a:off x="2428860" y="5143512"/>
            <a:ext cx="1857388" cy="1143008"/>
          </a:xfrm>
          <a:prstGeom prst="borderCallout2">
            <a:avLst>
              <a:gd name="adj1" fmla="val 92855"/>
              <a:gd name="adj2" fmla="val -3151"/>
              <a:gd name="adj3" fmla="val 60013"/>
              <a:gd name="adj4" fmla="val -17703"/>
              <a:gd name="adj5" fmla="val 104921"/>
              <a:gd name="adj6" fmla="val -824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เกิน 13 วัน ต้องมี คกก. แพทย์รับรอง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ค่าห้อง และค่าอาหาร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285720" y="1214422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กลุ่ม 3"/>
          <p:cNvGrpSpPr/>
          <p:nvPr/>
        </p:nvGrpSpPr>
        <p:grpSpPr>
          <a:xfrm>
            <a:off x="928662" y="5715016"/>
            <a:ext cx="7143800" cy="928694"/>
            <a:chOff x="4732428" y="4581826"/>
            <a:chExt cx="3219230" cy="605049"/>
          </a:xfrm>
          <a:scene3d>
            <a:camera prst="orthographicFront"/>
            <a:lightRig rig="flat" dir="t"/>
          </a:scene3d>
        </p:grpSpPr>
        <p:sp>
          <p:nvSpPr>
            <p:cNvPr id="5" name="สี่เหลี่ยมมุมมน 4"/>
            <p:cNvSpPr/>
            <p:nvPr/>
          </p:nvSpPr>
          <p:spPr>
            <a:xfrm>
              <a:off x="4732428" y="4581826"/>
              <a:ext cx="3219230" cy="6050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p3d prstMaterial="dkEdge">
              <a:bevelT w="82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สี่เหลี่ยมมุมมน 4"/>
            <p:cNvSpPr/>
            <p:nvPr/>
          </p:nvSpPr>
          <p:spPr>
            <a:xfrm>
              <a:off x="4750149" y="4599547"/>
              <a:ext cx="3183788" cy="569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rIns="6096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หมายเหตุ </a:t>
              </a: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: </a:t>
              </a:r>
              <a:r>
                <a:rPr lang="th-TH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เฉพาะการส่งต่อผู้ป่วยระหว่างสถานพยาบาล (ไม่รวมจากจุดเกิดเหตุ)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กากบาท 8"/>
          <p:cNvSpPr/>
          <p:nvPr/>
        </p:nvSpPr>
        <p:spPr>
          <a:xfrm>
            <a:off x="4214813" y="1714500"/>
            <a:ext cx="714375" cy="642938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ค่าห้อง และค่าอาหาร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285720" y="1325586"/>
          <a:ext cx="850112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500034" y="2928934"/>
          <a:ext cx="3929090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500034" y="4714884"/>
          <a:ext cx="3929090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4714876" y="2928934"/>
          <a:ext cx="3929090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" name="ไดอะแกรม 6"/>
          <p:cNvGraphicFramePr/>
          <p:nvPr/>
        </p:nvGraphicFramePr>
        <p:xfrm>
          <a:off x="4714876" y="4786322"/>
          <a:ext cx="407196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คำบรรยายภาพแบบวงรี 7"/>
          <p:cNvSpPr/>
          <p:nvPr/>
        </p:nvSpPr>
        <p:spPr>
          <a:xfrm>
            <a:off x="1071563" y="5857875"/>
            <a:ext cx="2071687" cy="857250"/>
          </a:xfrm>
          <a:prstGeom prst="wedgeEllipseCallout">
            <a:avLst>
              <a:gd name="adj1" fmla="val -31520"/>
              <a:gd name="adj2" fmla="val -713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DRGs </a:t>
            </a:r>
            <a:r>
              <a:rPr lang="th-TH" sz="2400" b="1"/>
              <a:t>       ทั้งระบบ</a:t>
            </a:r>
            <a:endParaRPr lang="en-US" sz="2400" b="1" dirty="0"/>
          </a:p>
        </p:txBody>
      </p:sp>
      <p:sp>
        <p:nvSpPr>
          <p:cNvPr id="9" name="คำบรรยายภาพแบบวงรี 8"/>
          <p:cNvSpPr/>
          <p:nvPr/>
        </p:nvSpPr>
        <p:spPr>
          <a:xfrm>
            <a:off x="6500813" y="4071938"/>
            <a:ext cx="2071687" cy="714375"/>
          </a:xfrm>
          <a:prstGeom prst="wedgeEllipseCallout">
            <a:avLst>
              <a:gd name="adj1" fmla="val -24086"/>
              <a:gd name="adj2" fmla="val 712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/>
              <a:t>บางโรค บาง รพ.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ประเภทสถานพยาบาล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84213" y="1557338"/>
            <a:ext cx="4268787" cy="6858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3" pitchFamily="18" charset="2"/>
              <a:buNone/>
              <a:defRPr/>
            </a:pPr>
            <a:r>
              <a:rPr lang="th-TH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 </a:t>
            </a:r>
            <a:r>
              <a:rPr lang="th-TH" sz="3600" b="1" dirty="0">
                <a:ln w="50800"/>
                <a:solidFill>
                  <a:schemeClr val="bg1">
                    <a:shade val="50000"/>
                  </a:schemeClr>
                </a:solidFill>
                <a:latin typeface="Angsana New" pitchFamily="18" charset="-34"/>
              </a:rPr>
              <a:t>ที่ไม่เกี่ยวกับการรักษาโดยตรง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5800" y="2971800"/>
            <a:ext cx="42672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3" pitchFamily="18" charset="2"/>
              <a:buNone/>
              <a:defRPr/>
            </a:pPr>
            <a:r>
              <a:rPr lang="th-TH" sz="3600" b="1" dirty="0">
                <a:ln w="50800"/>
                <a:solidFill>
                  <a:srgbClr val="FF0066"/>
                </a:solidFill>
                <a:latin typeface="Times New Roman" pitchFamily="18" charset="0"/>
              </a:rPr>
              <a:t>  ค่าห้องค่าอาหาร</a:t>
            </a:r>
            <a:endParaRPr lang="th-TH" sz="4000" b="1" dirty="0">
              <a:ln w="50800"/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85800" y="2260600"/>
            <a:ext cx="4267200" cy="685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3" pitchFamily="18" charset="2"/>
              <a:buNone/>
              <a:defRPr/>
            </a:pPr>
            <a:r>
              <a:rPr lang="th-TH" sz="3600" b="1">
                <a:ln w="50800"/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h-TH" sz="3600" b="1">
                <a:ln w="50800"/>
                <a:solidFill>
                  <a:srgbClr val="FFFF00"/>
                </a:solidFill>
                <a:latin typeface="Angsana New" pitchFamily="18" charset="-34"/>
              </a:rPr>
              <a:t>ส่วนเกินสิทธิ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85800" y="3657600"/>
            <a:ext cx="42672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3" pitchFamily="18" charset="2"/>
              <a:buNone/>
              <a:defRPr/>
            </a:pPr>
            <a:r>
              <a:rPr lang="th-TH" sz="36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 อวัยวะเทียม</a:t>
            </a:r>
            <a:r>
              <a:rPr lang="th-TH" sz="20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+</a:t>
            </a:r>
            <a:r>
              <a:rPr lang="th-TH" sz="36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อุปกรณ์</a:t>
            </a:r>
            <a:endParaRPr lang="th-TH" sz="4000" b="1" dirty="0">
              <a:ln w="50800"/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85800" y="4343400"/>
            <a:ext cx="4267200" cy="2286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3" pitchFamily="18" charset="2"/>
              <a:buNone/>
              <a:defRPr/>
            </a:pPr>
            <a:r>
              <a:rPr lang="th-TH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ค่ารักษาพยาบาลอื่นๆ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3" pitchFamily="18" charset="2"/>
              <a:buNone/>
              <a:defRPr/>
            </a:pPr>
            <a:r>
              <a:rPr lang="th-TH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ตามสิทธิ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 3" pitchFamily="18" charset="2"/>
              <a:buNone/>
              <a:defRPr/>
            </a:pPr>
            <a:r>
              <a:rPr lang="th-TH" sz="28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(ค่ายา,ค่าแพทย์,ค่าตรวจวินิจฉัย,ฯลฯ)</a:t>
            </a:r>
            <a:endParaRPr lang="th-TH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AutoShape 11"/>
          <p:cNvSpPr>
            <a:spLocks/>
          </p:cNvSpPr>
          <p:nvPr/>
        </p:nvSpPr>
        <p:spPr bwMode="auto">
          <a:xfrm>
            <a:off x="5181600" y="16002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ln w="76200">
            <a:solidFill>
              <a:srgbClr val="F5FBAB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67400" y="1905000"/>
            <a:ext cx="2635657" cy="64633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ผู้ป่วยรับผิดชอบเอง</a:t>
            </a: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5181600" y="29718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ln w="76200">
            <a:solidFill>
              <a:srgbClr val="F5FBAB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500694" y="3305175"/>
            <a:ext cx="3283271" cy="64633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เบิกได้ตามอัตราที่กำหนด</a:t>
            </a:r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>
            <a:off x="5181600" y="4343400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ln w="76200">
            <a:solidFill>
              <a:srgbClr val="F5FBAB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30913" y="5181600"/>
            <a:ext cx="2525050" cy="70788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จ่ายตาม </a:t>
            </a:r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DRG</a:t>
            </a:r>
            <a:endParaRPr lang="th-TH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DRGs </a:t>
            </a:r>
            <a:r>
              <a:rPr lang="th-TH" sz="72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โรงพยาบาลของทางราชการ</a:t>
            </a:r>
            <a:endParaRPr lang="th-TH" sz="72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28596" y="1071546"/>
            <a:ext cx="3571900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Angsana New" pitchFamily="18" charset="-34"/>
              </a:rPr>
              <a:t>ตรวจสุขภาพประจำปี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3504" y="1071546"/>
            <a:ext cx="3643306" cy="708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สร้างเสริม ป้องกันโรค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 bwMode="auto">
          <a:xfrm>
            <a:off x="500034" y="2143116"/>
            <a:ext cx="3679825" cy="142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0005" tIns="40005" rIns="40005" bIns="40005" spcCol="127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800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ผู้มีสิทธิ 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เหมือนเดิม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 bwMode="auto">
          <a:xfrm>
            <a:off x="500034" y="4786322"/>
            <a:ext cx="3679825" cy="14224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005" tIns="40005" rIns="40005" bIns="40005" spcCol="127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800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บุคคลในครอบครัว 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?</a:t>
            </a:r>
          </a:p>
        </p:txBody>
      </p:sp>
      <p:sp>
        <p:nvSpPr>
          <p:cNvPr id="42" name="สี่เหลี่ยมผืนผ้า 41"/>
          <p:cNvSpPr/>
          <p:nvPr/>
        </p:nvSpPr>
        <p:spPr bwMode="auto">
          <a:xfrm>
            <a:off x="5107017" y="2143116"/>
            <a:ext cx="3679825" cy="1422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0005" tIns="40005" rIns="40005" bIns="40005" spcCol="127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800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ผู้มีสิทธิ 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?</a:t>
            </a:r>
          </a:p>
        </p:txBody>
      </p:sp>
      <p:sp>
        <p:nvSpPr>
          <p:cNvPr id="45" name="สี่เหลี่ยมผืนผ้า 44"/>
          <p:cNvSpPr/>
          <p:nvPr/>
        </p:nvSpPr>
        <p:spPr bwMode="auto">
          <a:xfrm>
            <a:off x="5072066" y="4786322"/>
            <a:ext cx="3679825" cy="1422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0005" tIns="40005" rIns="40005" bIns="40005" spcCol="127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800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บุคคลในครอบครัว 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แนวคิดหลัก (ด้านการสร้างเสริมป้องกันโรค)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21" name="Picture 1" descr="D:\My JOB\Job วิชาการ\รวมคู่มือ ฝึกอบรม\สมรรถนะการเงินการคลัง ปฏิบัติการรุ่น3 17-30มีค54\การศึกษาบุตร\pic text\รูปภาพ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00372"/>
            <a:ext cx="4437063" cy="21939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0" y="2571744"/>
          <a:ext cx="864396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ไดอะแกรม 2"/>
          <p:cNvGraphicFramePr/>
          <p:nvPr/>
        </p:nvGraphicFramePr>
        <p:xfrm>
          <a:off x="500034" y="1214422"/>
          <a:ext cx="7723192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4034" name="Picture 2" descr="D:\galaxy\My Job\การศึกษาบุตร\pic text\pc-health-monitor-stethoscop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37990" y="0"/>
            <a:ext cx="1806010" cy="1811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โรงพยาบาลเอกชน </a:t>
            </a:r>
            <a:r>
              <a:rPr lang="th-TH" sz="6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(กรณีถึงชีวิต)</a:t>
            </a:r>
            <a:endParaRPr lang="th-TH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84" y="2928934"/>
            <a:ext cx="1928794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เดิม</a:t>
            </a:r>
            <a:endParaRPr lang="th-TH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00035" y="857232"/>
            <a:ext cx="8429654" cy="5929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th-TH" sz="3200" b="1" dirty="0">
                <a:latin typeface="Angsana New" pitchFamily="18" charset="-34"/>
              </a:rPr>
              <a:t>โครงการ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</a:rPr>
              <a:t>นำร่อง</a:t>
            </a:r>
            <a:r>
              <a:rPr lang="th-TH" sz="3200" b="1" dirty="0">
                <a:latin typeface="Angsana New" pitchFamily="18" charset="-34"/>
              </a:rPr>
              <a:t>ในปีแรกประมาณ </a:t>
            </a:r>
            <a:r>
              <a:rPr lang="en-US" sz="3200" b="1" dirty="0">
                <a:latin typeface="Angsana New" pitchFamily="18" charset="-34"/>
              </a:rPr>
              <a:t>50 </a:t>
            </a:r>
            <a:r>
              <a:rPr lang="th-TH" sz="3200" b="1" dirty="0">
                <a:latin typeface="Angsana New" pitchFamily="18" charset="-34"/>
              </a:rPr>
              <a:t>รพ. </a:t>
            </a:r>
            <a:r>
              <a:rPr lang="th-TH" sz="2400" b="1" dirty="0">
                <a:latin typeface="Angsana New" pitchFamily="18" charset="-34"/>
              </a:rPr>
              <a:t>(</a:t>
            </a:r>
            <a:r>
              <a:rPr lang="th-TH" sz="3200" b="1" dirty="0" smtClean="0">
                <a:latin typeface="Angsana New" pitchFamily="18" charset="-34"/>
              </a:rPr>
              <a:t>ปีงบประมาณพ.ศ. </a:t>
            </a:r>
            <a:r>
              <a:rPr lang="th-TH" sz="3200" b="1" dirty="0">
                <a:latin typeface="Angsana New" pitchFamily="18" charset="-34"/>
              </a:rPr>
              <a:t>2554</a:t>
            </a:r>
            <a:r>
              <a:rPr lang="th-TH" sz="2400" b="1" dirty="0">
                <a:latin typeface="Angsana New" pitchFamily="18" charset="-34"/>
              </a:rPr>
              <a:t>)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Angsana New" pitchFamily="18" charset="-34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th-TH" sz="3200" b="1" dirty="0">
                <a:latin typeface="Angsana New" pitchFamily="18" charset="-34"/>
              </a:rPr>
              <a:t>โรคที่กำหนดให้เบิกได้ในระยะแรก คือ </a:t>
            </a: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“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</a:rPr>
              <a:t>โรคที่ต้องมีการนัดผ่าตัดล่วงหน้า </a:t>
            </a: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(Elective Surgery)</a:t>
            </a:r>
            <a:r>
              <a:rPr lang="en-US" sz="3200" b="1" dirty="0">
                <a:latin typeface="Angsana New" pitchFamily="18" charset="-34"/>
              </a:rPr>
              <a:t>” </a:t>
            </a:r>
            <a:r>
              <a:rPr lang="th-TH" sz="3200" b="1" dirty="0">
                <a:latin typeface="Angsana New" pitchFamily="18" charset="-34"/>
              </a:rPr>
              <a:t>ประมาณ </a:t>
            </a:r>
            <a:r>
              <a:rPr lang="en-US" sz="3200" b="1" dirty="0">
                <a:latin typeface="Angsana New" pitchFamily="18" charset="-34"/>
              </a:rPr>
              <a:t>45 </a:t>
            </a:r>
            <a:r>
              <a:rPr lang="th-TH" sz="3200" b="1" dirty="0">
                <a:latin typeface="Angsana New" pitchFamily="18" charset="-34"/>
              </a:rPr>
              <a:t>โรค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Angsana New" pitchFamily="18" charset="-34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th-TH" sz="3200" b="1" dirty="0">
                <a:latin typeface="Angsana New" pitchFamily="18" charset="-34"/>
              </a:rPr>
              <a:t>ใช้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</a:rPr>
              <a:t>ระบบเหมาจ่ายตามกลุ่มโรค </a:t>
            </a: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DRGs </a:t>
            </a:r>
            <a:r>
              <a:rPr lang="th-TH" sz="3200" b="1" dirty="0">
                <a:latin typeface="Angsana New" pitchFamily="18" charset="-34"/>
              </a:rPr>
              <a:t>โดยกรมบัญชีกลางจะจ่ายเงินโดยตรง</a:t>
            </a:r>
            <a:r>
              <a:rPr lang="en-US" sz="3200" b="1" dirty="0">
                <a:latin typeface="Angsana New" pitchFamily="18" charset="-34"/>
              </a:rPr>
              <a:t>    </a:t>
            </a:r>
            <a:r>
              <a:rPr lang="th-TH" sz="3200" b="1" dirty="0">
                <a:latin typeface="Angsana New" pitchFamily="18" charset="-34"/>
              </a:rPr>
              <a:t>เข้าบัญชีธนาคารของโรงพยาบาล </a:t>
            </a:r>
            <a:r>
              <a:rPr lang="en-US" sz="3200" b="1" dirty="0">
                <a:latin typeface="Angsana New" pitchFamily="18" charset="-34"/>
              </a:rPr>
              <a:t>(</a:t>
            </a:r>
            <a:r>
              <a:rPr lang="th-TH" sz="3200" b="1" dirty="0">
                <a:latin typeface="Angsana New" pitchFamily="18" charset="-34"/>
              </a:rPr>
              <a:t>ส่วนที่เบิกได้</a:t>
            </a:r>
            <a:r>
              <a:rPr lang="en-US" sz="3200" b="1" dirty="0">
                <a:latin typeface="Angsana New" pitchFamily="18" charset="-34"/>
              </a:rPr>
              <a:t>)</a:t>
            </a:r>
            <a:endParaRPr lang="th-TH" sz="3200" b="1" dirty="0">
              <a:latin typeface="Angsana New" pitchFamily="18" charset="-34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Angsana New" pitchFamily="18" charset="-34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th-TH" sz="3200" b="1" dirty="0">
                <a:latin typeface="Angsana New" pitchFamily="18" charset="-34"/>
              </a:rPr>
              <a:t>ผู้ป่วยจะต้อง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Copayment </a:t>
            </a:r>
            <a:r>
              <a:rPr lang="th-TH" sz="3200" b="1" dirty="0">
                <a:latin typeface="Angsana New" pitchFamily="18" charset="-34"/>
              </a:rPr>
              <a:t>ในค่าใช้จ่ายบางส่วน เช่น ค่าห้องค่าอาหาร </a:t>
            </a:r>
            <a:r>
              <a:rPr lang="en-US" sz="3200" b="1" dirty="0">
                <a:latin typeface="Angsana New" pitchFamily="18" charset="-34"/>
              </a:rPr>
              <a:t>            </a:t>
            </a:r>
            <a:r>
              <a:rPr lang="th-TH" sz="3200" b="1" dirty="0">
                <a:latin typeface="Angsana New" pitchFamily="18" charset="-34"/>
              </a:rPr>
              <a:t>ค่าอวัยวะเทียมและอุปกรณ์ ค่าธรรมเนียมแพทย์พิเศษ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th-TH" sz="3200" b="1" dirty="0" err="1">
                <a:latin typeface="Angsana New" pitchFamily="18" charset="-34"/>
              </a:rPr>
              <a:t>ค่า</a:t>
            </a:r>
            <a:r>
              <a:rPr lang="th-TH" sz="3200" b="1" dirty="0">
                <a:latin typeface="Angsana New" pitchFamily="18" charset="-34"/>
              </a:rPr>
              <a:t> </a:t>
            </a:r>
            <a:r>
              <a:rPr lang="en-US" sz="3200" b="1" dirty="0">
                <a:latin typeface="Angsana New" pitchFamily="18" charset="-34"/>
              </a:rPr>
              <a:t>Surcharge</a:t>
            </a:r>
            <a:endParaRPr lang="th-TH" sz="3200" b="1" dirty="0">
              <a:latin typeface="Angsana New" pitchFamily="18" charset="-34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Angsana New" pitchFamily="18" charset="-34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th-TH" sz="3200" b="1" dirty="0">
                <a:latin typeface="Angsana New" pitchFamily="18" charset="-34"/>
              </a:rPr>
              <a:t>การตรวจสอบ </a:t>
            </a:r>
            <a:r>
              <a:rPr lang="en-US" sz="3200" b="1" dirty="0">
                <a:latin typeface="Angsana New" pitchFamily="18" charset="-34"/>
              </a:rPr>
              <a:t>:</a:t>
            </a:r>
            <a:r>
              <a:rPr lang="th-TH" sz="3200" b="1" dirty="0">
                <a:latin typeface="Angsana New" pitchFamily="18" charset="-34"/>
              </a:rPr>
              <a:t> มีขั้นตอนการดำเนินการทั้งก่อน </a:t>
            </a: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(Prior Authorized Admission: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PAA)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</a:rPr>
              <a:t>และหลัง </a:t>
            </a: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(Post Audit)</a:t>
            </a:r>
            <a:endParaRPr lang="th-TH" sz="3200" b="1" dirty="0">
              <a:solidFill>
                <a:srgbClr val="FFFF00"/>
              </a:solidFill>
              <a:latin typeface="Angsana New" pitchFamily="18" charset="-34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Angsana New" pitchFamily="18" charset="-34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th-TH" sz="3200" b="1" dirty="0">
                <a:latin typeface="Angsana New" pitchFamily="18" charset="-34"/>
              </a:rPr>
              <a:t>โรงพยาบาลต้อง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</a:rPr>
              <a:t>ส่งบัญชีค่ารักษาพยาบาล </a:t>
            </a:r>
            <a:r>
              <a:rPr lang="th-TH" sz="3200" b="1" dirty="0">
                <a:latin typeface="Angsana New" pitchFamily="18" charset="-34"/>
              </a:rPr>
              <a:t>และ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</a:rPr>
              <a:t>ข้อมูลประกอบ</a:t>
            </a:r>
            <a:r>
              <a:rPr lang="th-TH" sz="3200" b="1" dirty="0">
                <a:latin typeface="Angsana New" pitchFamily="18" charset="-34"/>
              </a:rPr>
              <a:t>ตามเงื่อนไข </a:t>
            </a:r>
            <a:r>
              <a:rPr lang="th-TH" sz="3200" b="1" dirty="0" smtClean="0">
                <a:latin typeface="Angsana New" pitchFamily="18" charset="-34"/>
              </a:rPr>
              <a:t>มา</a:t>
            </a:r>
            <a:r>
              <a:rPr lang="th-TH" sz="3200" b="1" dirty="0">
                <a:latin typeface="Angsana New" pitchFamily="18" charset="-34"/>
              </a:rPr>
              <a:t>พร้อมการเบิก</a:t>
            </a:r>
            <a:endParaRPr lang="en-US" sz="3200" b="1" dirty="0">
              <a:latin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โรงพยาบาลเอกชน (</a:t>
            </a:r>
            <a:r>
              <a:rPr lang="en-US" sz="66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DRGs)</a:t>
            </a:r>
            <a:endParaRPr lang="th-TH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611188" y="1533512"/>
            <a:ext cx="2435158" cy="146686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อาหารเสริม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5072066" y="3000372"/>
            <a:ext cx="3274868" cy="178118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ยาลดความอ้วน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143108" y="2786058"/>
            <a:ext cx="2519129" cy="1571636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เสริมสวย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57224" y="4538670"/>
            <a:ext cx="3274868" cy="167641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การมีบุตรยาก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071934" y="1285860"/>
            <a:ext cx="4786346" cy="1571636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นวดสุขภาพ/ผ่อนคลาย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33" y="6271196"/>
            <a:ext cx="755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47</a:t>
            </a:r>
            <a:endParaRPr lang="th-TH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643438" y="5143512"/>
            <a:ext cx="3526781" cy="90886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ตรวจคัดกรอง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4290"/>
            <a:ext cx="9144000" cy="1015663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ตัวอย่างการเบิกจ่ายที่ผิดระเบียบ/หลักเกณฑ์</a:t>
            </a:r>
            <a:endParaRPr lang="th-TH" sz="6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5786" y="1071546"/>
            <a:ext cx="7572428" cy="6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(ด่วนที่สุด ที่ กค.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0422.2/</a:t>
            </a:r>
            <a:r>
              <a:rPr lang="th-TH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ว. </a:t>
            </a:r>
            <a:r>
              <a:rPr lang="th-TH" sz="4000" b="1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380</a:t>
            </a:r>
            <a:r>
              <a:rPr lang="en-US" sz="40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ลงวันที่ </a:t>
            </a:r>
            <a:r>
              <a:rPr lang="th-TH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30 กันยายน 2553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276691" y="2500306"/>
          <a:ext cx="871543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637408" y="1611314"/>
          <a:ext cx="8029251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0000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การเบิกค่ารักษากรณีมีประกัน</a:t>
            </a:r>
            <a:endParaRPr lang="th-TH" sz="8000" b="1" spc="-150" dirty="0">
              <a:solidFill>
                <a:schemeClr val="accent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918"/>
            <a:ext cx="9144000" cy="540147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5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หลักเกณฑ์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5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การเบิกจ่าย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5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ที่เปลี่ยนแปลงไป</a:t>
            </a:r>
            <a:endParaRPr lang="th-TH" sz="11500" b="1" dirty="0">
              <a:ln w="11430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4429124" y="1500174"/>
            <a:ext cx="4500594" cy="47149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0044" y="0"/>
            <a:ext cx="8543956" cy="1581128"/>
          </a:xfrm>
        </p:spPr>
        <p:txBody>
          <a:bodyPr>
            <a:no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หนังสือกรมบัญชีกลาง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ด่วนที่สุด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กค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sz="4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0422.2/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ว</a:t>
            </a:r>
            <a:r>
              <a:rPr sz="4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379 </a:t>
            </a:r>
            <a:br>
              <a:rPr sz="4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ล</a:t>
            </a:r>
            <a:r>
              <a:rPr sz="4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งวันที่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sz="4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30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sz="4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กันยายน 2553</a:t>
            </a:r>
            <a:endParaRPr sz="40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>
            <a:spLocks noChangeArrowheads="1"/>
          </p:cNvSpPr>
          <p:nvPr/>
        </p:nvSpPr>
        <p:spPr bwMode="auto">
          <a:xfrm>
            <a:off x="500063" y="4303713"/>
            <a:ext cx="40719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80975" algn="l"/>
              </a:tabLst>
            </a:pPr>
            <a:r>
              <a:rPr lang="th-TH" sz="3200" b="1" dirty="0">
                <a:latin typeface="Corbel" pitchFamily="34" charset="0"/>
                <a:cs typeface="DilleniaUPC" pitchFamily="18" charset="-34"/>
              </a:rPr>
              <a:t>2. </a:t>
            </a:r>
            <a:r>
              <a:rPr lang="th-TH" sz="3200" b="1" i="1" dirty="0" smtClean="0">
                <a:latin typeface="Corbel" pitchFamily="34" charset="0"/>
                <a:cs typeface="DilleniaUPC" pitchFamily="18" charset="-34"/>
              </a:rPr>
              <a:t>การซื้อยา </a:t>
            </a:r>
            <a:r>
              <a:rPr lang="th-TH" sz="3200" b="1" i="1" dirty="0">
                <a:latin typeface="Corbel" pitchFamily="34" charset="0"/>
                <a:cs typeface="DilleniaUPC" pitchFamily="18" charset="-34"/>
              </a:rPr>
              <a:t>และตรวจทางห้องทดลองนอกสถานพยาบาล ให้เบิกได้เฉพาะกรณีผู้ป่วยนอกเท่านั้น (ผู้ป่วยในรวมอยู่ใน </a:t>
            </a:r>
            <a:r>
              <a:rPr lang="en-US" sz="3200" b="1" i="1" dirty="0">
                <a:latin typeface="Corbel" pitchFamily="34" charset="0"/>
              </a:rPr>
              <a:t>DRGs </a:t>
            </a:r>
            <a:r>
              <a:rPr lang="th-TH" sz="3200" b="1" i="1" dirty="0">
                <a:latin typeface="Corbel" pitchFamily="34" charset="0"/>
                <a:cs typeface="DilleniaUPC" pitchFamily="18" charset="-34"/>
              </a:rPr>
              <a:t>แล้ว) (</a:t>
            </a:r>
            <a:r>
              <a:rPr lang="th-TH" sz="3200" b="1" i="1" dirty="0">
                <a:solidFill>
                  <a:srgbClr val="C00000"/>
                </a:solidFill>
                <a:latin typeface="Corbel" pitchFamily="34" charset="0"/>
                <a:cs typeface="DilleniaUPC" pitchFamily="18" charset="-34"/>
              </a:rPr>
              <a:t>ข้อ 18 หลักเกณฑ์</a:t>
            </a:r>
            <a:r>
              <a:rPr lang="th-TH" sz="3200" b="1" i="1" dirty="0">
                <a:latin typeface="Corbel" pitchFamily="34" charset="0"/>
                <a:cs typeface="DilleniaUPC" pitchFamily="18" charset="-34"/>
              </a:rPr>
              <a:t>)</a:t>
            </a:r>
            <a:endParaRPr lang="en-US" sz="3200" dirty="0">
              <a:latin typeface="Corbel" pitchFamily="34" charset="0"/>
            </a:endParaRP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5072066" y="1643050"/>
            <a:ext cx="3327400" cy="6461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600" b="1" u="sng" dirty="0">
                <a:latin typeface="Corbel" pitchFamily="34" charset="0"/>
                <a:cs typeface="DilleniaUPC" pitchFamily="18" charset="-34"/>
              </a:rPr>
              <a:t>แนวปฏิบัติที่เปลี่ยนแปลงไป</a:t>
            </a:r>
            <a:endParaRPr lang="en-US" sz="3600" dirty="0">
              <a:latin typeface="Corbel" pitchFamily="34" charset="0"/>
            </a:endParaRP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4572000" y="228600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80975" algn="l"/>
              </a:tabLst>
            </a:pPr>
            <a:r>
              <a:rPr lang="th-TH" sz="3200" b="1" dirty="0">
                <a:latin typeface="Corbel" pitchFamily="34" charset="0"/>
                <a:cs typeface="DilleniaUPC" pitchFamily="18" charset="-34"/>
              </a:rPr>
              <a:t>1. </a:t>
            </a:r>
            <a:r>
              <a:rPr lang="th-TH" sz="3200" b="1" i="1" dirty="0">
                <a:latin typeface="Corbel" pitchFamily="34" charset="0"/>
                <a:cs typeface="DilleniaUPC" pitchFamily="18" charset="-34"/>
              </a:rPr>
              <a:t>ผู้มีสิทธิรับรองตนเองในการเบิกค่ารักษาพยาบาล </a:t>
            </a:r>
            <a:r>
              <a:rPr lang="th-TH" sz="3200" b="1" i="1" dirty="0">
                <a:solidFill>
                  <a:srgbClr val="C00000"/>
                </a:solidFill>
                <a:latin typeface="Corbel" pitchFamily="34" charset="0"/>
                <a:cs typeface="DilleniaUPC" pitchFamily="18" charset="-34"/>
              </a:rPr>
              <a:t>(ข้อ 8 หลักเกณฑ์)</a:t>
            </a:r>
            <a:endParaRPr lang="en-US" sz="32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6" name="สี่เหลี่ยมผืนผ้า 5"/>
          <p:cNvSpPr>
            <a:spLocks noChangeArrowheads="1"/>
          </p:cNvSpPr>
          <p:nvPr/>
        </p:nvSpPr>
        <p:spPr bwMode="auto">
          <a:xfrm>
            <a:off x="4572000" y="3565525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80975" algn="l"/>
              </a:tabLst>
            </a:pPr>
            <a:r>
              <a:rPr lang="th-TH" sz="3200" b="1" dirty="0">
                <a:latin typeface="Corbel" pitchFamily="34" charset="0"/>
                <a:cs typeface="DilleniaUPC" pitchFamily="18" charset="-34"/>
              </a:rPr>
              <a:t>2. </a:t>
            </a:r>
            <a:r>
              <a:rPr lang="th-TH" sz="3200" b="1" i="1" dirty="0">
                <a:latin typeface="Corbel" pitchFamily="34" charset="0"/>
                <a:cs typeface="DilleniaUPC" pitchFamily="18" charset="-34"/>
              </a:rPr>
              <a:t>หนังสือส่งตัวออกเพียง 2 ฉบับ        (เดิมออก 3 ฉบับ) </a:t>
            </a:r>
            <a:r>
              <a:rPr lang="th-TH" sz="3200" b="1" i="1" dirty="0">
                <a:solidFill>
                  <a:srgbClr val="C00000"/>
                </a:solidFill>
                <a:latin typeface="Corbel" pitchFamily="34" charset="0"/>
                <a:cs typeface="DilleniaUPC" pitchFamily="18" charset="-34"/>
              </a:rPr>
              <a:t>(ข้อ 14 หลักเกณฑ์)</a:t>
            </a:r>
            <a:endParaRPr lang="en-US" sz="32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7" name="สี่เหลี่ยมผืนผ้า 6"/>
          <p:cNvSpPr>
            <a:spLocks noChangeArrowheads="1"/>
          </p:cNvSpPr>
          <p:nvPr/>
        </p:nvSpPr>
        <p:spPr bwMode="auto">
          <a:xfrm>
            <a:off x="4572000" y="4779963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80975" algn="l"/>
              </a:tabLst>
            </a:pPr>
            <a:r>
              <a:rPr lang="th-TH" sz="3200" b="1" dirty="0">
                <a:latin typeface="Corbel" pitchFamily="34" charset="0"/>
                <a:cs typeface="DilleniaUPC" pitchFamily="18" charset="-34"/>
              </a:rPr>
              <a:t>3. </a:t>
            </a:r>
            <a:r>
              <a:rPr lang="th-TH" sz="3200" b="1" i="1" dirty="0">
                <a:latin typeface="Corbel" pitchFamily="34" charset="0"/>
                <a:cs typeface="DilleniaUPC" pitchFamily="18" charset="-34"/>
              </a:rPr>
              <a:t>ยกเลิกการส่งหนังสือส่งตัวย้อนหลัง       90 วัน 	</a:t>
            </a:r>
            <a:r>
              <a:rPr lang="th-TH" sz="3200" b="1" i="1" dirty="0">
                <a:solidFill>
                  <a:srgbClr val="C00000"/>
                </a:solidFill>
                <a:latin typeface="Corbel" pitchFamily="34" charset="0"/>
                <a:cs typeface="DilleniaUPC" pitchFamily="18" charset="-34"/>
              </a:rPr>
              <a:t>(ข้อ 20 หลักเกณฑ์)</a:t>
            </a:r>
            <a:endParaRPr lang="en-US" sz="32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500063" y="1731963"/>
            <a:ext cx="40719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80975" algn="l"/>
              </a:tabLst>
            </a:pPr>
            <a:r>
              <a:rPr lang="th-TH" sz="3200" b="1" dirty="0">
                <a:latin typeface="Corbel" pitchFamily="34" charset="0"/>
                <a:cs typeface="DilleniaUPC" pitchFamily="18" charset="-34"/>
              </a:rPr>
              <a:t>1. </a:t>
            </a:r>
            <a:r>
              <a:rPr lang="th-TH" sz="3200" b="1" i="1" dirty="0">
                <a:latin typeface="Corbel" pitchFamily="34" charset="0"/>
                <a:cs typeface="DilleniaUPC" pitchFamily="18" charset="-34"/>
              </a:rPr>
              <a:t>ข้าราชการที่พ้นสภาพจากความข้าราชการ และมีค่ารักษาค้างอยู่      ให้สามารถนำค่ารักษาพยาบาลดังกล่าวไปยื่นเบิกที่สำนักงานที่ปฏิบัติราชการครั้งสุดท้าย (</a:t>
            </a:r>
            <a:r>
              <a:rPr lang="th-TH" sz="3200" b="1" i="1" dirty="0">
                <a:solidFill>
                  <a:srgbClr val="C00000"/>
                </a:solidFill>
                <a:latin typeface="Corbel" pitchFamily="34" charset="0"/>
                <a:cs typeface="DilleniaUPC" pitchFamily="18" charset="-34"/>
              </a:rPr>
              <a:t>ข้อ 12 </a:t>
            </a:r>
            <a:r>
              <a:rPr lang="th-TH" sz="3200" b="1" i="1" dirty="0" smtClean="0">
                <a:solidFill>
                  <a:srgbClr val="C00000"/>
                </a:solidFill>
                <a:latin typeface="Corbel" pitchFamily="34" charset="0"/>
                <a:cs typeface="DilleniaUPC" pitchFamily="18" charset="-34"/>
              </a:rPr>
              <a:t>(2) </a:t>
            </a:r>
            <a:r>
              <a:rPr lang="th-TH" sz="3200" b="1" i="1" dirty="0">
                <a:solidFill>
                  <a:srgbClr val="C00000"/>
                </a:solidFill>
                <a:latin typeface="Corbel" pitchFamily="34" charset="0"/>
                <a:cs typeface="DilleniaUPC" pitchFamily="18" charset="-34"/>
              </a:rPr>
              <a:t>หลักเกณฑ์</a:t>
            </a:r>
            <a:r>
              <a:rPr lang="th-TH" sz="3200" b="1" i="1" dirty="0">
                <a:latin typeface="Corbel" pitchFamily="34" charset="0"/>
                <a:cs typeface="DilleniaUPC" pitchFamily="18" charset="-34"/>
              </a:rPr>
              <a:t>)</a:t>
            </a:r>
            <a:endParaRPr lang="en-US" sz="3200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ตัวยึดเนื้อหา 9"/>
          <p:cNvSpPr>
            <a:spLocks noGrp="1"/>
          </p:cNvSpPr>
          <p:nvPr>
            <p:ph/>
          </p:nvPr>
        </p:nvSpPr>
        <p:spPr>
          <a:xfrm>
            <a:off x="0" y="285750"/>
            <a:ext cx="9144000" cy="6572250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cs typeface="Cordia New" pitchFamily="34" charset="-34"/>
              </a:rPr>
              <a:t> </a:t>
            </a:r>
            <a:r>
              <a:rPr b="1" smtClean="0">
                <a:cs typeface="DilleniaUPC" pitchFamily="18" charset="-34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b="1" smtClean="0">
              <a:cs typeface="DilleniaUPC" pitchFamily="18" charset="-34"/>
            </a:endParaRPr>
          </a:p>
          <a:p>
            <a:pPr eaLnBrk="1" hangingPunct="1">
              <a:buFontTx/>
              <a:buNone/>
            </a:pPr>
            <a:endParaRPr b="1" smtClean="0">
              <a:cs typeface="DilleniaUPC" pitchFamily="18" charset="-34"/>
            </a:endParaRPr>
          </a:p>
          <a:p>
            <a:pPr eaLnBrk="1" hangingPunct="1">
              <a:buFontTx/>
              <a:buNone/>
            </a:pPr>
            <a:endParaRPr b="1" smtClean="0">
              <a:cs typeface="DilleniaUPC" pitchFamily="18" charset="-34"/>
            </a:endParaRPr>
          </a:p>
          <a:p>
            <a:pPr eaLnBrk="1" hangingPunct="1">
              <a:buFontTx/>
              <a:buNone/>
            </a:pPr>
            <a:endParaRPr b="1" smtClean="0">
              <a:cs typeface="DilleniaUPC" pitchFamily="18" charset="-34"/>
            </a:endParaRPr>
          </a:p>
          <a:p>
            <a:pPr eaLnBrk="1" hangingPunct="1">
              <a:buFontTx/>
              <a:buNone/>
            </a:pPr>
            <a:endParaRPr b="1" smtClean="0">
              <a:cs typeface="DilleniaUPC" pitchFamily="18" charset="-34"/>
            </a:endParaRPr>
          </a:p>
          <a:p>
            <a:pPr eaLnBrk="1" hangingPunct="1">
              <a:buFontTx/>
              <a:buNone/>
            </a:pPr>
            <a:endParaRPr b="1" smtClean="0">
              <a:cs typeface="DilleniaUPC" pitchFamily="18" charset="-34"/>
            </a:endParaRPr>
          </a:p>
          <a:p>
            <a:pPr eaLnBrk="1" hangingPunct="1">
              <a:buFontTx/>
              <a:buNone/>
            </a:pPr>
            <a:r>
              <a:rPr b="1" smtClean="0">
                <a:cs typeface="DilleniaUPC" pitchFamily="18" charset="-34"/>
              </a:rPr>
              <a:t>     </a:t>
            </a:r>
          </a:p>
          <a:p>
            <a:pPr eaLnBrk="1" hangingPunct="1">
              <a:buFontTx/>
              <a:buNone/>
            </a:pPr>
            <a:r>
              <a:rPr b="1" smtClean="0">
                <a:cs typeface="DilleniaUPC" pitchFamily="18" charset="-34"/>
              </a:rPr>
              <a:t>                                     </a:t>
            </a:r>
          </a:p>
          <a:p>
            <a:pPr eaLnBrk="1" hangingPunct="1">
              <a:buFontTx/>
              <a:buNone/>
            </a:pPr>
            <a:endParaRPr lang="en-US" b="1" smtClean="0">
              <a:cs typeface="Cordia New" pitchFamily="34" charset="-34"/>
            </a:endParaRPr>
          </a:p>
        </p:txBody>
      </p:sp>
      <p:sp>
        <p:nvSpPr>
          <p:cNvPr id="9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87FC4-7C49-4320-9A61-DCC5FB85DC66}" type="slidenum">
              <a:rPr lang="en-US"/>
              <a:pPr>
                <a:defRPr/>
              </a:pPr>
              <a:t>66</a:t>
            </a:fld>
            <a:endParaRPr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-1" y="3000375"/>
            <a:ext cx="9144001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ctr"/>
          <a:lstStyle/>
          <a:p>
            <a:pPr algn="ctr">
              <a:defRPr/>
            </a:pPr>
            <a:r>
              <a:rPr lang="th-TH" sz="6000" b="1" dirty="0"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8100000" scaled="1"/>
                  <a:tileRect/>
                </a:gradFill>
              </a:rPr>
              <a:t>นักวิชาการคลังชำนาญการ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572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ctr"/>
          <a:lstStyle/>
          <a:p>
            <a:pPr algn="ctr"/>
            <a:endParaRPr lang="en-US" sz="6000">
              <a:solidFill>
                <a:schemeClr val="tx2"/>
              </a:solidFill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45085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ctr"/>
          <a:lstStyle/>
          <a:p>
            <a:pPr algn="ctr"/>
            <a:r>
              <a:rPr lang="en-US" sz="5000" b="1" dirty="0" err="1">
                <a:solidFill>
                  <a:srgbClr val="0000FF"/>
                </a:solidFill>
              </a:rPr>
              <a:t>โทร</a:t>
            </a:r>
            <a:r>
              <a:rPr lang="en-US" sz="5000" b="1" dirty="0">
                <a:solidFill>
                  <a:srgbClr val="0000FF"/>
                </a:solidFill>
              </a:rPr>
              <a:t>. 0-</a:t>
            </a:r>
            <a:r>
              <a:rPr lang="th-TH" sz="5000" b="1" dirty="0">
                <a:solidFill>
                  <a:srgbClr val="0000FF"/>
                </a:solidFill>
              </a:rPr>
              <a:t>5315-0176-7</a:t>
            </a:r>
            <a:endParaRPr lang="en-US" sz="5000" b="1" dirty="0">
              <a:solidFill>
                <a:srgbClr val="0000FF"/>
              </a:solidFill>
            </a:endParaRPr>
          </a:p>
        </p:txBody>
      </p:sp>
      <p:sp>
        <p:nvSpPr>
          <p:cNvPr id="83973" name="WordArt 5"/>
          <p:cNvSpPr>
            <a:spLocks noChangeArrowheads="1" noChangeShapeType="1" noTextEdit="1"/>
          </p:cNvSpPr>
          <p:nvPr/>
        </p:nvSpPr>
        <p:spPr bwMode="auto">
          <a:xfrm>
            <a:off x="500034" y="214291"/>
            <a:ext cx="8286808" cy="194471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th-TH" sz="3600" kern="10" spc="1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/>
                <a:cs typeface="Angsana New"/>
              </a:rPr>
              <a:t>ขอบคุณและสวัสดี</a:t>
            </a:r>
            <a:endParaRPr lang="en-US" sz="3600" kern="10" spc="1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gsana New"/>
              <a:cs typeface="Angsana New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1928801"/>
            <a:ext cx="9144000" cy="10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ctr"/>
          <a:lstStyle/>
          <a:p>
            <a:pPr algn="ctr">
              <a:defRPr/>
            </a:pPr>
            <a:r>
              <a:rPr lang="th-TH" sz="6600" b="1" dirty="0"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8100000" scaled="1"/>
                  <a:tileRect/>
                </a:gradFill>
              </a:rPr>
              <a:t>นางพรจันทร์  สุริยา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0" y="1357297"/>
          <a:ext cx="9144000" cy="471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93048" y="428604"/>
            <a:ext cx="95012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ค่าตรวจสุขภาพประจำปีตามพระราชกฤษฎีกา</a:t>
            </a:r>
            <a:r>
              <a:rPr lang="th-TH" sz="5400" b="1" u="sng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เดิม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71406" y="785794"/>
          <a:ext cx="9001156" cy="575405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205512"/>
                <a:gridCol w="6349030"/>
                <a:gridCol w="1446614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ลำดับ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รายการ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ราคา </a:t>
                      </a:r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บาท)</a:t>
                      </a:r>
                      <a:endPara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15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Film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Chest (41001)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170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155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3200" b="1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Mass Chest (41301)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155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Urine</a:t>
                      </a:r>
                      <a:r>
                        <a:rPr lang="en-US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Examination/Analysis (31001)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74196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Stool Examination</a:t>
                      </a:r>
                      <a:r>
                        <a:rPr lang="en-US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– Routine direct smear (31201)</a:t>
                      </a:r>
                      <a:r>
                        <a:rPr lang="th-TH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ร่วมกับ </a:t>
                      </a:r>
                      <a:r>
                        <a:rPr lang="en-US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Occult blood (31203)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70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74196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Complete Blood</a:t>
                      </a:r>
                      <a:r>
                        <a:rPr lang="en-US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Count: CBC </a:t>
                      </a:r>
                      <a:r>
                        <a:rPr lang="th-TH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แบบ </a:t>
                      </a:r>
                      <a:r>
                        <a:rPr lang="en-US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Automation (30101)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155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ตรวจภายใน </a:t>
                      </a:r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(55620)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155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Pap Smear (38302)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42876" y="71414"/>
            <a:ext cx="950122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4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ค่าตรวจสุขภาพประจำปี (อายุตั้งแต่ 35 ปีขึ้นไป)</a:t>
            </a: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285785" y="785794"/>
          <a:ext cx="8643933" cy="6000773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157669"/>
                <a:gridCol w="6097061"/>
                <a:gridCol w="1389203"/>
              </a:tblGrid>
              <a:tr h="93345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ลำดับ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รายการ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ราคา 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บาท)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รายการตรวจอายุไม่เกิน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ปีบริบูรณ์ทุกรายการ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Glucose (32203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Cholesterol (32501)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Triglyceride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(32502)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Blood Urea Nitrogen: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BUN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(32201)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Creatinine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(32202)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SGOT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(AST) (32310)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SGPT (ALT)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(32311)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Alkaline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Phosphatase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(32309)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5067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Uric Acid (32205)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42908" y="16353"/>
            <a:ext cx="950122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4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ค่าตรวจสุขภาพประจำปี (อายุตั้งแต่ 35 ปีขึ้นไป)</a:t>
            </a: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0CEEBE0F37842489D6D993FE8FD8A0604009474E9FCFE7DB94596F9220168507702" ma:contentTypeVersion="29" ma:contentTypeDescription="Create a new document." ma:contentTypeScope="" ma:versionID="61bc81607bdaacf2130c4c191b180490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99503F2-2B60-4FD7-9C10-119BF6F577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78E691-D5AB-47C7-B34E-3DA0006C877B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F9FD30F0-E87D-4378-86A1-D965BA091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ชุดรูปแบบ2</Template>
  <TotalTime>0</TotalTime>
  <Words>3235</Words>
  <Application>Microsoft Office PowerPoint</Application>
  <PresentationFormat>นำเสนอทางหน้าจอ (4:3)</PresentationFormat>
  <Paragraphs>547</Paragraphs>
  <Slides>66</Slides>
  <Notes>24</Notes>
  <HiddenSlides>0</HiddenSlides>
  <MMClips>0</MMClips>
  <ScaleCrop>false</ScaleCrop>
  <HeadingPairs>
    <vt:vector size="8" baseType="variant">
      <vt:variant>
        <vt:lpstr>ชุดรูปแบบ</vt:lpstr>
      </vt:variant>
      <vt:variant>
        <vt:i4>1</vt:i4>
      </vt:variant>
      <vt:variant>
        <vt:lpstr>การเชื่อมโยง</vt:lpstr>
      </vt:variant>
      <vt:variant>
        <vt:i4>4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66</vt:i4>
      </vt:variant>
    </vt:vector>
  </HeadingPairs>
  <TitlesOfParts>
    <vt:vector size="73" baseType="lpstr">
      <vt:lpstr>ชุดรูปแบบ2</vt:lpstr>
      <vt:lpstr>???</vt:lpstr>
      <vt:lpstr>???</vt:lpstr>
      <vt:lpstr>???</vt:lpstr>
      <vt:lpstr>???</vt:lpstr>
      <vt:lpstr>Clip</vt:lpstr>
      <vt:lpstr>Document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 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หนังสือกรมบัญชีกลาง ด่วนที่สุด ที่ กค 0422.2/ว 379  ลงวันที่ 30 กันยายน 2553</vt:lpstr>
      <vt:lpstr>ภาพนิ่ง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2010-11-08T02:39:34Z</dcterms:created>
  <dcterms:modified xsi:type="dcterms:W3CDTF">2012-11-26T08:36:31Z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