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20"/>
  </p:notesMasterIdLst>
  <p:handoutMasterIdLst>
    <p:handoutMasterId r:id="rId21"/>
  </p:handoutMasterIdLst>
  <p:sldIdLst>
    <p:sldId id="298" r:id="rId3"/>
    <p:sldId id="300" r:id="rId4"/>
    <p:sldId id="299" r:id="rId5"/>
    <p:sldId id="313" r:id="rId6"/>
    <p:sldId id="316" r:id="rId7"/>
    <p:sldId id="314" r:id="rId8"/>
    <p:sldId id="303" r:id="rId9"/>
    <p:sldId id="315" r:id="rId10"/>
    <p:sldId id="317" r:id="rId11"/>
    <p:sldId id="306" r:id="rId12"/>
    <p:sldId id="318" r:id="rId13"/>
    <p:sldId id="308" r:id="rId14"/>
    <p:sldId id="319" r:id="rId15"/>
    <p:sldId id="310" r:id="rId16"/>
    <p:sldId id="320" r:id="rId17"/>
    <p:sldId id="312" r:id="rId18"/>
    <p:sldId id="293" r:id="rId19"/>
  </p:sldIdLst>
  <p:sldSz cx="9144000" cy="6858000" type="screen4x3"/>
  <p:notesSz cx="6888163" cy="100203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3250" autoAdjust="0"/>
  </p:normalViewPr>
  <p:slideViewPr>
    <p:cSldViewPr>
      <p:cViewPr>
        <p:scale>
          <a:sx n="75" d="100"/>
          <a:sy n="75" d="100"/>
        </p:scale>
        <p:origin x="-10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8" tIns="48305" rIns="96608" bIns="483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8" tIns="48305" rIns="96608" bIns="483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2AE9DA-732E-41D9-862F-10CCEAD91443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08" tIns="48305" rIns="96608" bIns="483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08" tIns="48305" rIns="96608" bIns="483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53844A-95C0-40FB-A5AE-642199128A0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8" tIns="48305" rIns="96608" bIns="483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8" tIns="48305" rIns="96608" bIns="483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E3594B-DFE0-40A7-80D0-BFC16FBB652F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8" tIns="48305" rIns="96608" bIns="48305" rtlCol="0" anchor="ctr"/>
          <a:lstStyle/>
          <a:p>
            <a:pPr lv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08" tIns="48305" rIns="96608" bIns="48305" rtlCol="0"/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08" tIns="48305" rIns="96608" bIns="483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08" tIns="48305" rIns="96608" bIns="483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110198-6F3D-409F-BE8F-7E69CCF0B24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2458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46A0A5-91FE-4240-BA76-BECF7E07F73D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12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124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2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2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EAFE741-5011-4F97-95BD-8EB61B9898B1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D7A3422-0282-404A-A987-BF2B92E5C7C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0D12-A767-4F16-A24D-E97A61AC412C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A832-8017-4BCF-AA8B-2ED9D035AC1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F643-C319-45D1-A0D1-71579B2B640A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1BBE-AF3C-40BF-B59E-AE4C0A51FEA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6D10-009F-450E-A69B-66FD2F27090C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B603-B8D8-4020-9727-F4027F5C0A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1929-E13F-4DC7-A337-D8B08D3F884A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93BF-4839-4386-9110-C7541E75FE4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D0BE-FF9A-489A-9CD5-38DA1951AEE4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15C6-EE23-4F65-AA77-B92865C9B6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3DDA-2615-4FAA-AAE7-2257E7211235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704C-12E5-4D11-BE02-4BF9E3E240A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D74A-775C-49D8-8269-F7F3211A7320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F157-98C9-4DC1-A19A-39E01314FB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5AFE-93C7-4093-9FA1-870A9D16D976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0E9D-9110-40A6-8D68-1AA7B1535CF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914F-C64C-4F7E-8624-622BFD7089AA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F452-A16B-452F-A5BB-CD25F4B3508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49C2-2EFD-4629-AD17-D83BE8CC141E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01BF-12DA-43D0-866C-00CD78FAB43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68D4-950E-4D88-BF12-93C8CA26BABC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3E63C-AAC5-4EBE-96B3-B9DE6408304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3ADC6-5180-4EC7-9EE8-FBF0DA6F478C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92A5-1346-4FD7-AE78-3929B6EABF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931E-2F12-4E47-B2CA-1FCC6044DE23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D784-5907-4102-A7C7-4CC8BD4252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4B61-9654-441A-A866-6C0C4A1C0EA0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D496-3E2E-4283-99D0-18988F17FD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22AD-180C-4F1F-B18A-C820146B9601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DD84-1707-4F79-8B92-53151C3390D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4640-5960-4C28-AE24-0C6A1B2DCF1B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0BD0-441E-4990-9E37-48918C41E7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8FE5-13E9-426E-9DAD-BBF76243F8E2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87FD-C3FB-4CC5-BCA4-A09D3683E6B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FDFB-ABBA-4D17-8F43-0EDA8135CFA3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FF17-20F7-44FA-B2F3-2241216EC6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EBE2-1F57-4BCB-8CDF-34AC030FCD26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8E49-1299-44D0-9D1D-1420FF6C53F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12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2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2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2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3532-6D4D-4E75-8397-5C71E496E82E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57AB-1D11-4789-AF50-85CBF53F9BC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12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2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2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2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A225-03D2-4971-953A-38DF3C930A57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9BB5-50CD-4BFD-B14F-080F542CB3A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B6B1D-2FF0-4A12-858E-90270ED2F119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89CF4-580C-4B80-9B9F-81308F9F56D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803" r:id="rId8"/>
    <p:sldLayoutId id="2147483804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DilleniaUPC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DilleniaUPC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DilleniaUPC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cs typeface="DilleniaUPC" pitchFamily="18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51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76B74B-05F7-4E09-8F15-D2BD5942B752}" type="datetimeFigureOut">
              <a:rPr lang="th-TH"/>
              <a:pPr>
                <a:defRPr/>
              </a:pPr>
              <a:t>28/05/57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873B27-D96C-43F6-89CD-DD9634FBC8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New folder (2)\เชียงรายประชานุเคราะห์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4643438"/>
            <a:ext cx="45735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E:\New folder (2)\นิ่มซี่เซ็งไฟใหม้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6350"/>
            <a:ext cx="457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E:\New folder (2)\แสนภูเพลส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-58738"/>
            <a:ext cx="4718051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E:\New folder (2)\สะพานขาด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0225"/>
            <a:ext cx="4572000" cy="1582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500438"/>
            <a:ext cx="9144000" cy="11387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การฝึกซ้อมแผนป้องกันและบรรเทาสาธารณภัย ระดับกลุ่มจังหวัด ปี ๒๕๕๕</a:t>
            </a:r>
            <a:endParaRPr lang="en-US" sz="3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ศูนย์ป้องกันและบรรเทาสาธารณภัย เขต</a:t>
            </a:r>
            <a:r>
              <a:rPr lang="en-US" sz="3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๑๕</a:t>
            </a:r>
            <a:r>
              <a:rPr lang="en-US" sz="3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เชียงราย</a:t>
            </a:r>
            <a:endParaRPr lang="th-TH" sz="3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54194" y="1770538"/>
            <a:ext cx="1779109" cy="1662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Earthquake_Chiangrai\แพร่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85926"/>
            <a:ext cx="1752703" cy="1659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Earthquake_Chiangrai\น่าน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80948"/>
            <a:ext cx="1671733" cy="1620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New folder (2)\0018 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977" y="1714488"/>
            <a:ext cx="1456041" cy="1731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Earthquake_Chiangrai\chiangra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68248"/>
            <a:ext cx="1702396" cy="1664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1069" t="19318" r="21925" b="10037"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สี่เหลี่ยมผืนผ้า 2"/>
          <p:cNvSpPr>
            <a:spLocks noChangeArrowheads="1"/>
          </p:cNvSpPr>
          <p:nvPr/>
        </p:nvSpPr>
        <p:spPr bwMode="auto">
          <a:xfrm>
            <a:off x="428625" y="6215063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ผังเส้นทางการจราจร </a:t>
            </a:r>
            <a:r>
              <a:rPr lang="th-TH" sz="32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โรงแรมลิตเติ้ลดั๊ก </a:t>
            </a:r>
            <a:r>
              <a:rPr lang="th-TH" sz="3200" b="1">
                <a:latin typeface="TH SarabunPSK" pitchFamily="34" charset="-34"/>
                <a:cs typeface="TH SarabunPSK" pitchFamily="34" charset="-34"/>
              </a:rPr>
              <a:t>ไปยังศูนย์อำนวยการเฉพาะกิจฯ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New folder (2)\นิ่มซี่เซ็งไฟใหม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0" y="-11113"/>
          <a:ext cx="5786438" cy="33686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7885"/>
                <a:gridCol w="4028561"/>
              </a:tblGrid>
              <a:tr h="432834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โรงแรมนิ่มซี่เส็ง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79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สถานการณ์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หน่วยปฏิบัติ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56151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อาคารถล่ม และ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 เกิดไฟไหม้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ประชาชน ได้รับ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บาดเจ็บสาหัส 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จากอาคารถล่มทับ 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๒ 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และมีผู้บาดเจ็บ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   ปานกลาง ๕ ราย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โรงพยาบาลโอ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เวอร์บรู๊ค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สถานีตำรวจภูธรเมืองเชียงราย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จังหวัดทหารบกเชียงราย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ฉก.ม.๓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มูลนิธิจอมจันทร์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อปพร.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ERT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ศูนย์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ปภ.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 ๑๕ ชร. 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เทศบาลนครเชียงราย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ตชด. ๓๒๗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ร.๑๗ พัน ๓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รพ.เชียงรายประชานุเคราะห์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หน่วยงานที่เกี่ยวข้องตามแผนเฉพาะกิจทุกหน่วย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28038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ผู้รับผิดชอบ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จนท.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อนันต์  ฟองกันทา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นาย</a:t>
                      </a:r>
                      <a:r>
                        <a:rPr lang="th-TH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ปภณ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แหนคำ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 l="34331" t="22917" r="23744" b="10606"/>
          <a:stretch>
            <a:fillRect/>
          </a:stretch>
        </p:blipFill>
        <p:spPr bwMode="auto">
          <a:xfrm>
            <a:off x="26988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สี่เหลี่ยมผืนผ้า 3"/>
          <p:cNvSpPr>
            <a:spLocks noChangeArrowheads="1"/>
          </p:cNvSpPr>
          <p:nvPr/>
        </p:nvSpPr>
        <p:spPr bwMode="auto">
          <a:xfrm>
            <a:off x="576263" y="62277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ผังเส้นทางการจราจร </a:t>
            </a:r>
            <a:r>
              <a:rPr lang="th-TH" sz="32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โรงแรมนิ่มซี่เส็ง </a:t>
            </a:r>
            <a:r>
              <a:rPr lang="th-TH" sz="3200" b="1">
                <a:latin typeface="TH SarabunPSK" pitchFamily="34" charset="-34"/>
                <a:cs typeface="TH SarabunPSK" pitchFamily="34" charset="-34"/>
              </a:rPr>
              <a:t>ไปยังศูนย์อำนวยการเฉพาะกิจฯ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New folder (2)\เชียงรายประชานุเคราะห์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0" y="-17463"/>
          <a:ext cx="9131300" cy="24685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8728"/>
                <a:gridCol w="7702572"/>
              </a:tblGrid>
              <a:tr h="430741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โรงพยาบาลเชียงรายประชานุเคราะห์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025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สถานการณ์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หน่วยปฏิบัติ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119928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th-TH" sz="2400" b="0" u="non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โรงพยาบาล โอ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เวอร์บรู๊ค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- สถานีตำรวจภูธรเมืองเชียงราย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จังหวัดทหารบกเชียงราย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ฉก.ม.๓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สมาคมแสงธรรม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อปพร.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ERT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ศูนย์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ปภ.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 ๑๕ ชร. 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เทศบาลนครเชียงราย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ตชด. ๓๒๗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ร.๑๗ พัน ๓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รพ.เชียงรายประชานุเคราะห์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มูลนิธิสยามร่วมใจ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หน่วยงานที่เกี่ยวข้องตามแผนเฉพาะกิจทุกหน่วย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33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</a:t>
                      </a:r>
                      <a:endParaRPr lang="th-TH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1390" t="19318" r="23102" b="10606"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สี่เหลี่ยมผืนผ้า 2"/>
          <p:cNvSpPr>
            <a:spLocks noChangeArrowheads="1"/>
          </p:cNvSpPr>
          <p:nvPr/>
        </p:nvSpPr>
        <p:spPr bwMode="auto">
          <a:xfrm>
            <a:off x="0" y="6240463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000" b="1">
                <a:latin typeface="TH SarabunPSK" pitchFamily="34" charset="-34"/>
                <a:cs typeface="TH SarabunPSK" pitchFamily="34" charset="-34"/>
              </a:rPr>
              <a:t>ผังเส้นทางการจราจร </a:t>
            </a:r>
            <a:r>
              <a:rPr lang="th-TH" sz="30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รพ.เชียงรายประชานุเคราะห์  </a:t>
            </a:r>
            <a:r>
              <a:rPr lang="th-TH" sz="3000" b="1">
                <a:latin typeface="TH SarabunPSK" pitchFamily="34" charset="-34"/>
                <a:cs typeface="TH SarabunPSK" pitchFamily="34" charset="-34"/>
              </a:rPr>
              <a:t>ไปยังศูนย์อำนวยการเฉพาะกิจฯ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E:\New folder (2)\โอเวอร์บรู๊ค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-25400" y="-80963"/>
          <a:ext cx="9144000" cy="24384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8728"/>
                <a:gridCol w="7715272"/>
              </a:tblGrid>
              <a:tr h="417016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โรงพยาบาลโอ</a:t>
                      </a:r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เวอร์บรู๊ค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215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สถานการณ์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หน่วยปฏิบัติ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084242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th-TH" sz="2000" b="0" u="non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โรงพยาบาล โอ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เวอร์บรู๊ค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สถานีตำรวจภูธรเมืองเชียงราย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จังหวัดทหารบกเชียงราย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ฉก.ม.๓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สมาคมแสงธรรม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อปพร.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ERT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ศูนย์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ปภ.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 ๑๕ ชร. 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เทศบาลนครเชียงราย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ตชด. ๓๒๗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ร.๑๗ พัน ๓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รพ.เชียงรายประชานุเคราะห์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มูลนิธิสยามร่วมใจ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-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หน่วยงานที่เกี่ยวข้องตามแผนเฉพาะกิจทุกหน่วย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336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  <a:endParaRPr lang="th-TH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1069" t="18750" r="22459" b="10744"/>
          <a:stretch>
            <a:fillRect/>
          </a:stretch>
        </p:blipFill>
        <p:spPr bwMode="auto">
          <a:xfrm>
            <a:off x="0" y="0"/>
            <a:ext cx="978693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สี่เหลี่ยมผืนผ้า 2"/>
          <p:cNvSpPr>
            <a:spLocks noChangeArrowheads="1"/>
          </p:cNvSpPr>
          <p:nvPr/>
        </p:nvSpPr>
        <p:spPr bwMode="auto">
          <a:xfrm>
            <a:off x="328613" y="6094413"/>
            <a:ext cx="8640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ผังเส้นทางการจราจร </a:t>
            </a:r>
            <a:r>
              <a:rPr lang="th-TH" sz="32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รพ.โอเวอร์บรู๊ค </a:t>
            </a:r>
            <a:r>
              <a:rPr lang="th-TH" sz="3200" b="1">
                <a:latin typeface="TH SarabunPSK" pitchFamily="34" charset="-34"/>
                <a:cs typeface="TH SarabunPSK" pitchFamily="34" charset="-34"/>
              </a:rPr>
              <a:t>ไปยังศูนย์อำนวยการเฉพาะกิจฯ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SC_0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30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SC_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988"/>
            <a:ext cx="4608512" cy="327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SC_0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6763"/>
            <a:ext cx="4500563" cy="355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SC_0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306763"/>
            <a:ext cx="4572000" cy="355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428596" y="3197224"/>
            <a:ext cx="8358246" cy="789238"/>
          </a:xfrm>
          <a:prstGeom prst="rect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สรุปประเมินผล ณ โรงแรมแสนภู เวลา ๑๑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๓๐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094" t="18971" r="22020" b="9706"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สี่เหลี่ยมผืนผ้า 1"/>
          <p:cNvSpPr>
            <a:spLocks noChangeArrowheads="1"/>
          </p:cNvSpPr>
          <p:nvPr/>
        </p:nvSpPr>
        <p:spPr bwMode="auto">
          <a:xfrm>
            <a:off x="471488" y="6164263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ผังบริเวณ ศูนย์อำนวยการเฉพาะกิจฯ (สนามหน่วยฝึก นศท.เชียงราย)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642910" y="170748"/>
            <a:ext cx="8001056" cy="11430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ศูนย์อำนวยการเฉพาะกิจ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(ผู้รับผิดชอบ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นายกรฎ์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มหาวงศ์นันทน์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จ.ส.อ.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วีระศักดิ์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วิระคำ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85720" y="1357298"/>
            <a:ext cx="3571900" cy="11506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คณะที่ปรึกษา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ผู้เชี่ยวชาญ  ผู้ทรงคุณวุฒิ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ผู้แทนสถาบันการศึกษาในพื้นที่  ฯลฯ</a:t>
            </a:r>
            <a:endPara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3500" y="2786058"/>
            <a:ext cx="2357422" cy="39553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u="sng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ฝ่ายอำนวยการ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งานธุรการ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งานข่าวกรอง  วิเคราะห์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ข้อมูลสารสนเทศและ รายงาน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งานจัดกำลังสนับสนุน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งานศูนย์สั่งการ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งานประสานการตรวจเยี่ยม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งานรับเรื่องราวร้องทุกข์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งานการเงินและบัญชี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ฯลฯ</a:t>
            </a:r>
            <a:endParaRPr lang="th-TH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นาง</a:t>
            </a:r>
            <a:r>
              <a:rPr lang="th-TH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กุลธา</a:t>
            </a: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ริ</a:t>
            </a:r>
            <a:r>
              <a:rPr lang="th-TH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นทร์</a:t>
            </a: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โรจน</a:t>
            </a:r>
            <a:r>
              <a:rPr lang="th-TH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สุร</a:t>
            </a: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สีห์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00660" y="2786058"/>
            <a:ext cx="2088802" cy="3942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u="sng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ฝ่ายแจ้งเตือนภัย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งานติดตาม และประเมินสถานการณ์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งานเฝ้าระวัง 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แจ้งเตือนภัย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งานประสานการ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พยากรณ์อากาศ 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อุทกศาสตร์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งานระบบการสื่อสาร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ฯลฯ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นายสุ</a:t>
            </a:r>
            <a:r>
              <a:rPr lang="th-TH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รพงษ์</a:t>
            </a: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มาลาวิลาศ</a:t>
            </a: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775163" y="2786058"/>
            <a:ext cx="2125716" cy="39553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u="sng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u="sng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ฝ่ายป้องกันและปฏิบัติการ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งานปฏิบัติการค้นหา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และกู้ภัย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งานรักษาพยาบาล 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การแพทย์ฉุกเฉิน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งานบริหารจัดการ  ผู้เสียชีวิต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งานส่งกำลังบำรุง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ฯลฯ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นายประสิทธิ  ไชยเวช</a:t>
            </a: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7025005" y="2786058"/>
            <a:ext cx="1976151" cy="39553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u="sng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ฝ่ายประชาสัมพันธ์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งานประชาสัมพันธ์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งานตอบโต้ข่าว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ฯลฯ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นายยศกร  สุข</a:t>
            </a:r>
            <a:r>
              <a:rPr lang="th-TH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สอาด</a:t>
            </a:r>
            <a:endParaRPr lang="th-TH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rot="5400000">
            <a:off x="2083594" y="3923507"/>
            <a:ext cx="5202237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3878263" y="1928813"/>
            <a:ext cx="8366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 flipV="1">
            <a:off x="1195388" y="2544763"/>
            <a:ext cx="6905625" cy="17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>
            <a:off x="1208088" y="2554288"/>
            <a:ext cx="0" cy="277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3419475" y="2562225"/>
            <a:ext cx="3175" cy="30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5756275" y="2563813"/>
            <a:ext cx="3175" cy="30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8088313" y="2544763"/>
            <a:ext cx="3175" cy="311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ลูกศรเชื่อมต่อแบบตรง 3"/>
          <p:cNvCxnSpPr/>
          <p:nvPr/>
        </p:nvCxnSpPr>
        <p:spPr>
          <a:xfrm rot="5400000">
            <a:off x="4215607" y="642144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สี่เหลี่ยมผืนผ้ามุมมน 6"/>
          <p:cNvSpPr/>
          <p:nvPr/>
        </p:nvSpPr>
        <p:spPr>
          <a:xfrm>
            <a:off x="101600" y="1357298"/>
            <a:ext cx="1755756" cy="43742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b="1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ฝ่ายสื่อสาร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วางระบบสื่อสาร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วางระบบสารสนเทศ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ฯลฯ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จ.ส.อ.</a:t>
            </a:r>
            <a:r>
              <a:rPr lang="th-TH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ภู</a:t>
            </a:r>
            <a:r>
              <a:rPr lang="th-TH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มินันท์</a:t>
            </a:r>
            <a:r>
              <a:rPr lang="th-TH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ปงแก้ว</a:t>
            </a:r>
            <a:endParaRPr lang="th-TH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928794" y="1357298"/>
            <a:ext cx="1857388" cy="43577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000" b="1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ฝ่ายรับบริจาค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งานตั้งศูนย์รับบริจาค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งานจัดสรรเงินและ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สิ่งของบริจาค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งานจัดทำบัญชี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รับ – จ่าย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สิ่งของ บริจาค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ฯลฯ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นายธนรักษ์  นารถสกุล</a:t>
            </a:r>
            <a:endParaRPr lang="th-TH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857620" y="1357298"/>
            <a:ext cx="1714512" cy="4337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ฝ่ายรักษา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ความสงบ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เรียบร้อย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งานป้องกัน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การโจรกรรม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งานรักษาความ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ปลอดภัย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งานจราจร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ฯลฯ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จนท</a:t>
            </a: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.ตำรวจ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643570" y="1344598"/>
            <a:ext cx="2143140" cy="52991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ฝ่ายฟื้นฟูบูรณะ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งานประเมินความ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เสียหาย และความ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ต้องการ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งานสงเคราะห์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ผู้ประสบภัย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งานจัดหาปัจจัยสี่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ที่จำเป็น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งานซ่อมแซมระบบ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สาธารณูปโภค 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เส้นทางคมนาคม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งานรื้อถอนซากปรักหักพัง ทำความสะอาด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งานฟื้นฟูพื้นที่ประสบภัย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ฯลฯ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ประสงค์ อุดมฤทธิ์กุล</a:t>
            </a:r>
            <a:endParaRPr lang="th-TH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flipV="1">
            <a:off x="857250" y="1071563"/>
            <a:ext cx="7597775" cy="7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857250" y="1071563"/>
            <a:ext cx="0" cy="277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2786063" y="1071563"/>
            <a:ext cx="3175" cy="30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8429625" y="1071563"/>
            <a:ext cx="3175" cy="311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สี่เหลี่ยมผืนผ้ามุมมน 16"/>
          <p:cNvSpPr/>
          <p:nvPr/>
        </p:nvSpPr>
        <p:spPr>
          <a:xfrm>
            <a:off x="7858148" y="1357298"/>
            <a:ext cx="1195810" cy="29437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ฝ่ายอื่นๆ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ตามความ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เหมาะสม</a:t>
            </a:r>
            <a:endParaRPr lang="th-TH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6643688" y="1071563"/>
            <a:ext cx="3175" cy="30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4643438" y="1071563"/>
            <a:ext cx="3175" cy="30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E:\New folder (2)\แสนภูเพลส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42863"/>
            <a:ext cx="9170988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2700" y="-9525"/>
          <a:ext cx="914400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6050"/>
                <a:gridCol w="6357950"/>
              </a:tblGrid>
              <a:tr h="446965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โรงแรมแสนภู </a:t>
                      </a:r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เพลส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7168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สถานการณ์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หน่วยปฏิบัติ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162109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อาคารถล่ม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มีผู้ติดอยู่ภายในอาคาร ๑๕ คน 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บาดเจ็บสาหัส ๓ ราย</a:t>
                      </a:r>
                    </a:p>
                    <a:p>
                      <a:pPr marL="457200" indent="-457200" algn="l">
                        <a:buFont typeface="CommercialPi BT" pitchFamily="18" charset="2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บาดเจ็บปานกลาง  ๑๒ ราย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ERT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ศูนย์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ปภ.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 ๑๕ ชร. 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เทศบาลนครเชียงราย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-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สถานีตำรวจภูธรเมืองเชียงราย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จังหวัดทหารบกเชียงราย</a:t>
                      </a:r>
                      <a:r>
                        <a:rPr lang="th-TH" sz="18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- ตชด. ๓๒๗</a:t>
                      </a:r>
                      <a:r>
                        <a:rPr lang="th-TH" sz="18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- ฉก.ม.๓</a:t>
                      </a:r>
                      <a:endParaRPr lang="en-US" sz="1800" b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- ร.๑๗ พัน ๓</a:t>
                      </a:r>
                      <a:r>
                        <a:rPr lang="th-TH" sz="18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- รพ.เชียงรายประชานุเคราะห์</a:t>
                      </a:r>
                      <a:r>
                        <a:rPr lang="th-TH" sz="18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มูลนิธิสยามร่วมใจ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8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นพค.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๓๕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-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สมาคมแสงธรรม</a:t>
                      </a:r>
                      <a:r>
                        <a:rPr lang="th-TH" sz="18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อปพร.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- หน่วยงานที่เกี่ยวข้องตามแผนเฉพาะกิจทุกหน่วย                              </a:t>
                      </a:r>
                    </a:p>
                  </a:txBody>
                  <a:tcPr/>
                </a:tc>
              </a:tr>
              <a:tr h="38737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(ผู้รับผิดชอบ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นายสมพร เอียด</a:t>
                      </a:r>
                      <a:r>
                        <a:rPr lang="th-TH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ฉิม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1069" t="18372" r="22246" b="10226"/>
          <a:stretch>
            <a:fillRect/>
          </a:stretch>
        </p:blipFill>
        <p:spPr bwMode="auto">
          <a:xfrm>
            <a:off x="0" y="0"/>
            <a:ext cx="9501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สี่เหลี่ยมผืนผ้า 2"/>
          <p:cNvSpPr>
            <a:spLocks noChangeArrowheads="1"/>
          </p:cNvSpPr>
          <p:nvPr/>
        </p:nvSpPr>
        <p:spPr bwMode="auto">
          <a:xfrm>
            <a:off x="560388" y="62531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ผังเส้นทางการจราจร </a:t>
            </a:r>
            <a:r>
              <a:rPr lang="th-TH" sz="32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โรงแรมแสนภู เพลส </a:t>
            </a:r>
            <a:r>
              <a:rPr lang="th-TH" sz="3200" b="1">
                <a:latin typeface="TH SarabunPSK" pitchFamily="34" charset="-34"/>
                <a:cs typeface="TH SarabunPSK" pitchFamily="34" charset="-34"/>
              </a:rPr>
              <a:t>ไปยังศูนย์อำนวยการเฉพาะกิจฯ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New folder (2)\สะพานขา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0" y="3562350"/>
          <a:ext cx="6072188" cy="3295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3108"/>
                <a:gridCol w="3929090"/>
              </a:tblGrid>
              <a:tr h="429036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สะพานแม่ฟ้าหลวง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0434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สถานการณ์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หน่วยปฏิบัติ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887760">
                <a:tc>
                  <a:txBody>
                    <a:bodyPr/>
                    <a:lstStyle/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มีรถตกเนื่องจากสะพานขาด 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๑ คัน มีผู้เสียชีวิตในรถ ๒ ราย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ประชาชน ได้รับบาดเจ็บ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สาหัส จากอาคารถล่มทับ 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๒ 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และมีผู้บาดเจ็บ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u="non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18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ปานกลาง ๕ ราย</a:t>
                      </a:r>
                    </a:p>
                    <a:p>
                      <a:pPr algn="l"/>
                      <a:r>
                        <a:rPr lang="th-TH" sz="18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800" u="non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นำส่งข้ามฟากโดยเรือ</a:t>
                      </a:r>
                      <a:endParaRPr lang="th-TH" sz="1800" b="0" u="non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ERT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ศูนย์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ปภ.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 ๑๐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ลป.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จังหวัดทหารบกเชียงราย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สถานีตำรวจภูธรเมืองเชียงราย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รพ.ค่ายเม็งรายมหาราช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นพค.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๓๕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ก.สนับสนุน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ศชร.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อปพร.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           -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มูลนิธิเทศบาลนครเชียงราย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หน่วยงานที่เกี่ยวข้องตามแผนเฉพาะกิจทุกหน่วย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00374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(ผู้รับผิดชอบ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: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นาย</a:t>
                      </a:r>
                      <a:r>
                        <a:rPr lang="th-TH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ธนา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รักษ์ นารถสกุล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1094" t="18971" r="22020" b="9706"/>
          <a:stretch>
            <a:fillRect/>
          </a:stretch>
        </p:blipFill>
        <p:spPr bwMode="auto">
          <a:xfrm>
            <a:off x="0" y="-34925"/>
            <a:ext cx="91440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ลูกศรขวา 1"/>
          <p:cNvSpPr/>
          <p:nvPr/>
        </p:nvSpPr>
        <p:spPr>
          <a:xfrm flipH="1">
            <a:off x="6875463" y="765175"/>
            <a:ext cx="433387" cy="2873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ลูกศรขวา 3"/>
          <p:cNvSpPr/>
          <p:nvPr/>
        </p:nvSpPr>
        <p:spPr>
          <a:xfrm flipH="1">
            <a:off x="4716463" y="546100"/>
            <a:ext cx="431800" cy="2873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 flipH="1">
            <a:off x="2411413" y="628650"/>
            <a:ext cx="431800" cy="288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 rot="19379736" flipH="1">
            <a:off x="1476375" y="803275"/>
            <a:ext cx="431800" cy="2873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319" name="สี่เหลี่ยมผืนผ้า 6"/>
          <p:cNvSpPr>
            <a:spLocks noChangeArrowheads="1"/>
          </p:cNvSpPr>
          <p:nvPr/>
        </p:nvSpPr>
        <p:spPr bwMode="auto">
          <a:xfrm>
            <a:off x="0" y="60007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ผังเส้นทางการจราจร </a:t>
            </a:r>
            <a:r>
              <a:rPr lang="th-TH" sz="32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สะพานแม่ฟ้าหลวง</a:t>
            </a:r>
            <a:r>
              <a:rPr lang="th-TH" sz="32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>
                <a:latin typeface="TH SarabunPSK" pitchFamily="34" charset="-34"/>
                <a:cs typeface="TH SarabunPSK" pitchFamily="34" charset="-34"/>
              </a:rPr>
              <a:t>ไปยังศูนย์อำนวยการเฉพาะกิจฯ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:\New folder (2)\ลิตเติลดัก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0" y="3862388"/>
          <a:ext cx="5857875" cy="32623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8794"/>
                <a:gridCol w="3929122"/>
              </a:tblGrid>
              <a:tr h="439703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โรงแรมลิต</a:t>
                      </a:r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เติ้ลดั๊ก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7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สถานการณ์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หน่วยปฏิบัติ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697777">
                <a:tc>
                  <a:txBody>
                    <a:bodyPr/>
                    <a:lstStyle/>
                    <a:p>
                      <a:pPr marL="457200" indent="-457200" algn="l">
                        <a:buFont typeface="CommercialPi BT" pitchFamily="18" charset="2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อาคารถล่ม และ</a:t>
                      </a:r>
                    </a:p>
                    <a:p>
                      <a:pPr marL="457200" indent="-457200" algn="l">
                        <a:buFont typeface="CommercialPi BT" pitchFamily="18" charset="2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เกิดไฟไหม้</a:t>
                      </a:r>
                    </a:p>
                    <a:p>
                      <a:pPr marL="457200" indent="-457200" algn="l">
                        <a:buFont typeface="CommercialPi BT" pitchFamily="18" charset="2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มีผู้ติดอยู่ภายในอาคาร</a:t>
                      </a:r>
                      <a:endParaRPr lang="th-TH" sz="18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indent="-457200" algn="l">
                        <a:buFont typeface="CommercialPi BT" pitchFamily="18" charset="2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  ๑๐ ราย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บาดเจ็บสาหัส ๒ ราย </a:t>
                      </a:r>
                    </a:p>
                    <a:p>
                      <a:pPr marL="457200" indent="-457200" algn="l">
                        <a:buFont typeface="Arial" pitchFamily="34" charset="0"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 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  <a:sym typeface="CommercialPi BT"/>
                        </a:rPr>
                        <a:t>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บาดเจ็บปานกลาง ๘ ราย</a:t>
                      </a:r>
                      <a:endParaRPr lang="th-TH" sz="1800" u="sng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ERT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ศูนย์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ปภ.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 ๙ พล.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เทศบาลนครเชียงราย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ร.๑๗ พัน ๓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รพ.เกษมราษฎร์ศรีบุรินทร์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สมาคมศิ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ริ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กรณ์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อปพร.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นศ.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วิชาทหาร</a:t>
                      </a:r>
                      <a:r>
                        <a:rPr lang="th-TH" sz="1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  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สถานีตำรวจภูธรเมืองเชียงราย</a:t>
                      </a:r>
                      <a:endParaRPr lang="en-US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- รพ.ค่ายเม็งรายมหาราช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th-TH" sz="1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- หน่วยงานที่เกี่ยวข้องตามแผนเฉพาะกิจทุกหน่วย </a:t>
                      </a:r>
                      <a:endParaRPr lang="th-TH" sz="1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80404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(ผู้รับผิดชอบ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ยง</a:t>
                      </a:r>
                      <a:r>
                        <a:rPr lang="th-TH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ยุทธ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งามมูลเขียว)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980</Words>
  <Application>Microsoft Office PowerPoint</Application>
  <PresentationFormat>นำเสนอทางหน้าจอ (4:3)</PresentationFormat>
  <Paragraphs>212</Paragraphs>
  <Slides>17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11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30" baseType="lpstr">
      <vt:lpstr>Century Gothic</vt:lpstr>
      <vt:lpstr>DilleniaUPC</vt:lpstr>
      <vt:lpstr>Arial</vt:lpstr>
      <vt:lpstr>Wingdings 2</vt:lpstr>
      <vt:lpstr>Calibri</vt:lpstr>
      <vt:lpstr>Cordia New</vt:lpstr>
      <vt:lpstr>Angsana New</vt:lpstr>
      <vt:lpstr>TH SarabunPSK</vt:lpstr>
      <vt:lpstr>AngsanaUPC</vt:lpstr>
      <vt:lpstr>Wingdings</vt:lpstr>
      <vt:lpstr>CommercialPi BT</vt:lpstr>
      <vt:lpstr>Austin</vt:lpstr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SAMSUNG</dc:creator>
  <cp:lastModifiedBy>BOW</cp:lastModifiedBy>
  <cp:revision>358</cp:revision>
  <dcterms:created xsi:type="dcterms:W3CDTF">2012-06-09T06:53:36Z</dcterms:created>
  <dcterms:modified xsi:type="dcterms:W3CDTF">2014-05-28T01:45:14Z</dcterms:modified>
</cp:coreProperties>
</file>